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4"/>
  </p:sldMasterIdLst>
  <p:notesMasterIdLst>
    <p:notesMasterId r:id="rId69"/>
  </p:notesMasterIdLst>
  <p:handoutMasterIdLst>
    <p:handoutMasterId r:id="rId70"/>
  </p:handoutMasterIdLst>
  <p:sldIdLst>
    <p:sldId id="260" r:id="rId5"/>
    <p:sldId id="261" r:id="rId6"/>
    <p:sldId id="296" r:id="rId7"/>
    <p:sldId id="280" r:id="rId8"/>
    <p:sldId id="287" r:id="rId9"/>
    <p:sldId id="286" r:id="rId10"/>
    <p:sldId id="295" r:id="rId11"/>
    <p:sldId id="297" r:id="rId12"/>
    <p:sldId id="298" r:id="rId13"/>
    <p:sldId id="299" r:id="rId14"/>
    <p:sldId id="300" r:id="rId15"/>
    <p:sldId id="301" r:id="rId16"/>
    <p:sldId id="308" r:id="rId17"/>
    <p:sldId id="309" r:id="rId18"/>
    <p:sldId id="310" r:id="rId19"/>
    <p:sldId id="311" r:id="rId20"/>
    <p:sldId id="312" r:id="rId21"/>
    <p:sldId id="329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58" r:id="rId31"/>
    <p:sldId id="359" r:id="rId32"/>
    <p:sldId id="360" r:id="rId33"/>
    <p:sldId id="361" r:id="rId34"/>
    <p:sldId id="362" r:id="rId35"/>
    <p:sldId id="330" r:id="rId36"/>
    <p:sldId id="321" r:id="rId37"/>
    <p:sldId id="322" r:id="rId38"/>
    <p:sldId id="323" r:id="rId39"/>
    <p:sldId id="324" r:id="rId40"/>
    <p:sldId id="325" r:id="rId41"/>
    <p:sldId id="332" r:id="rId42"/>
    <p:sldId id="326" r:id="rId43"/>
    <p:sldId id="327" r:id="rId44"/>
    <p:sldId id="328" r:id="rId45"/>
    <p:sldId id="333" r:id="rId46"/>
    <p:sldId id="335" r:id="rId47"/>
    <p:sldId id="334" r:id="rId48"/>
    <p:sldId id="336" r:id="rId49"/>
    <p:sldId id="363" r:id="rId50"/>
    <p:sldId id="331" r:id="rId51"/>
    <p:sldId id="337" r:id="rId52"/>
    <p:sldId id="338" r:id="rId53"/>
    <p:sldId id="339" r:id="rId54"/>
    <p:sldId id="340" r:id="rId55"/>
    <p:sldId id="341" r:id="rId56"/>
    <p:sldId id="342" r:id="rId57"/>
    <p:sldId id="343" r:id="rId58"/>
    <p:sldId id="350" r:id="rId59"/>
    <p:sldId id="344" r:id="rId60"/>
    <p:sldId id="351" r:id="rId61"/>
    <p:sldId id="352" r:id="rId62"/>
    <p:sldId id="353" r:id="rId63"/>
    <p:sldId id="354" r:id="rId64"/>
    <p:sldId id="355" r:id="rId65"/>
    <p:sldId id="356" r:id="rId66"/>
    <p:sldId id="357" r:id="rId67"/>
    <p:sldId id="284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E48"/>
    <a:srgbClr val="00A2D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0207AF-2EEE-484D-94B2-CB34141D6B0C}" v="262" dt="2021-11-02T23:18:08.268"/>
    <p1510:client id="{EF2F1635-7A62-8340-B6BA-9DA0E1420455}" v="1" dt="2021-11-03T18:17:08.761"/>
    <p1510:client id="{F254D5BC-F8F5-4A18-8C2F-839C4C2A18B6}" v="232" dt="2021-11-03T12:45:48.846"/>
  </p1510:revLst>
</p1510:revInfo>
</file>

<file path=ppt/tableStyles.xml><?xml version="1.0" encoding="utf-8"?>
<a:tblStyleLst xmlns:a="http://schemas.openxmlformats.org/drawingml/2006/main" def="{0FF1CE12-B100-0000-0000-000000000002}">
  <a:tblStyle styleId="{35758FB7-9AC5-4552-8A53-C91805E547FA}" styleName="Estilo com Tema 1 - Destaqu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3" autoAdjust="0"/>
    <p:restoredTop sz="94822" autoAdjust="0"/>
  </p:normalViewPr>
  <p:slideViewPr>
    <p:cSldViewPr>
      <p:cViewPr varScale="1">
        <p:scale>
          <a:sx n="110" d="100"/>
          <a:sy n="110" d="100"/>
        </p:scale>
        <p:origin x="1722" y="78"/>
      </p:cViewPr>
      <p:guideLst>
        <p:guide orient="horz" pos="2160"/>
        <p:guide pos="2880"/>
      </p:guideLst>
    </p:cSldViewPr>
  </p:slideViewPr>
  <p:outlineViewPr>
    <p:cViewPr>
      <p:scale>
        <a:sx n="1" d="1"/>
        <a:sy n="1" d="1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é Pires" userId="8aa95e1a-3780-4ae1-aa65-7eda6c870eeb" providerId="ADAL" clId="{0A0207AF-2EEE-484D-94B2-CB34141D6B0C}"/>
    <pc:docChg chg="custSel addSld delSld modSld">
      <pc:chgData name="José Pires" userId="8aa95e1a-3780-4ae1-aa65-7eda6c870eeb" providerId="ADAL" clId="{0A0207AF-2EEE-484D-94B2-CB34141D6B0C}" dt="2021-11-02T23:18:08.268" v="478" actId="20577"/>
      <pc:docMkLst>
        <pc:docMk/>
      </pc:docMkLst>
      <pc:sldChg chg="modSp mod">
        <pc:chgData name="José Pires" userId="8aa95e1a-3780-4ae1-aa65-7eda6c870eeb" providerId="ADAL" clId="{0A0207AF-2EEE-484D-94B2-CB34141D6B0C}" dt="2021-11-02T23:04:07.621" v="6" actId="20577"/>
        <pc:sldMkLst>
          <pc:docMk/>
          <pc:sldMk cId="0" sldId="260"/>
        </pc:sldMkLst>
        <pc:spChg chg="mod">
          <ac:chgData name="José Pires" userId="8aa95e1a-3780-4ae1-aa65-7eda6c870eeb" providerId="ADAL" clId="{0A0207AF-2EEE-484D-94B2-CB34141D6B0C}" dt="2021-11-02T23:04:07.621" v="6" actId="20577"/>
          <ac:spMkLst>
            <pc:docMk/>
            <pc:sldMk cId="0" sldId="260"/>
            <ac:spMk id="9" creationId="{00000000-0000-0000-0000-000000000000}"/>
          </ac:spMkLst>
        </pc:spChg>
      </pc:sldChg>
      <pc:sldChg chg="modSp mod">
        <pc:chgData name="José Pires" userId="8aa95e1a-3780-4ae1-aa65-7eda6c870eeb" providerId="ADAL" clId="{0A0207AF-2EEE-484D-94B2-CB34141D6B0C}" dt="2021-11-02T23:08:23.309" v="131" actId="20577"/>
        <pc:sldMkLst>
          <pc:docMk/>
          <pc:sldMk cId="2083579044" sldId="261"/>
        </pc:sldMkLst>
        <pc:spChg chg="mod">
          <ac:chgData name="José Pires" userId="8aa95e1a-3780-4ae1-aa65-7eda6c870eeb" providerId="ADAL" clId="{0A0207AF-2EEE-484D-94B2-CB34141D6B0C}" dt="2021-11-02T23:08:23.309" v="131" actId="20577"/>
          <ac:spMkLst>
            <pc:docMk/>
            <pc:sldMk cId="2083579044" sldId="261"/>
            <ac:spMk id="2" creationId="{B12C2390-66C5-417A-A63E-9C0042C7E344}"/>
          </ac:spMkLst>
        </pc:spChg>
      </pc:sldChg>
      <pc:sldChg chg="del">
        <pc:chgData name="José Pires" userId="8aa95e1a-3780-4ae1-aa65-7eda6c870eeb" providerId="ADAL" clId="{0A0207AF-2EEE-484D-94B2-CB34141D6B0C}" dt="2021-11-02T23:08:02.702" v="124" actId="47"/>
        <pc:sldMkLst>
          <pc:docMk/>
          <pc:sldMk cId="1013416732" sldId="291"/>
        </pc:sldMkLst>
      </pc:sldChg>
      <pc:sldChg chg="modSp add del mod">
        <pc:chgData name="José Pires" userId="8aa95e1a-3780-4ae1-aa65-7eda6c870eeb" providerId="ADAL" clId="{0A0207AF-2EEE-484D-94B2-CB34141D6B0C}" dt="2021-11-02T23:10:10.952" v="170" actId="47"/>
        <pc:sldMkLst>
          <pc:docMk/>
          <pc:sldMk cId="4098994493" sldId="294"/>
        </pc:sldMkLst>
        <pc:spChg chg="mod">
          <ac:chgData name="José Pires" userId="8aa95e1a-3780-4ae1-aa65-7eda6c870eeb" providerId="ADAL" clId="{0A0207AF-2EEE-484D-94B2-CB34141D6B0C}" dt="2021-11-02T23:09:07.882" v="154" actId="20577"/>
          <ac:spMkLst>
            <pc:docMk/>
            <pc:sldMk cId="4098994493" sldId="294"/>
            <ac:spMk id="2" creationId="{B12C2390-66C5-417A-A63E-9C0042C7E344}"/>
          </ac:spMkLst>
        </pc:spChg>
      </pc:sldChg>
      <pc:sldChg chg="modSp add mod">
        <pc:chgData name="José Pires" userId="8aa95e1a-3780-4ae1-aa65-7eda6c870eeb" providerId="ADAL" clId="{0A0207AF-2EEE-484D-94B2-CB34141D6B0C}" dt="2021-11-02T23:10:01.118" v="168" actId="255"/>
        <pc:sldMkLst>
          <pc:docMk/>
          <pc:sldMk cId="3326325091" sldId="295"/>
        </pc:sldMkLst>
        <pc:spChg chg="mod">
          <ac:chgData name="José Pires" userId="8aa95e1a-3780-4ae1-aa65-7eda6c870eeb" providerId="ADAL" clId="{0A0207AF-2EEE-484D-94B2-CB34141D6B0C}" dt="2021-11-02T23:10:01.118" v="168" actId="255"/>
          <ac:spMkLst>
            <pc:docMk/>
            <pc:sldMk cId="3326325091" sldId="295"/>
            <ac:spMk id="2" creationId="{B12C2390-66C5-417A-A63E-9C0042C7E344}"/>
          </ac:spMkLst>
        </pc:spChg>
        <pc:spChg chg="mod">
          <ac:chgData name="José Pires" userId="8aa95e1a-3780-4ae1-aa65-7eda6c870eeb" providerId="ADAL" clId="{0A0207AF-2EEE-484D-94B2-CB34141D6B0C}" dt="2021-11-02T23:09:47.925" v="167" actId="20577"/>
          <ac:spMkLst>
            <pc:docMk/>
            <pc:sldMk cId="3326325091" sldId="295"/>
            <ac:spMk id="3" creationId="{4AC8DC04-938A-4062-AEF9-2AF1933E0481}"/>
          </ac:spMkLst>
        </pc:spChg>
      </pc:sldChg>
      <pc:sldChg chg="modSp add mod">
        <pc:chgData name="José Pires" userId="8aa95e1a-3780-4ae1-aa65-7eda6c870eeb" providerId="ADAL" clId="{0A0207AF-2EEE-484D-94B2-CB34141D6B0C}" dt="2021-11-02T23:10:20.543" v="189" actId="20577"/>
        <pc:sldMkLst>
          <pc:docMk/>
          <pc:sldMk cId="1992799950" sldId="296"/>
        </pc:sldMkLst>
        <pc:spChg chg="mod">
          <ac:chgData name="José Pires" userId="8aa95e1a-3780-4ae1-aa65-7eda6c870eeb" providerId="ADAL" clId="{0A0207AF-2EEE-484D-94B2-CB34141D6B0C}" dt="2021-11-02T23:10:20.543" v="189" actId="20577"/>
          <ac:spMkLst>
            <pc:docMk/>
            <pc:sldMk cId="1992799950" sldId="296"/>
            <ac:spMk id="2" creationId="{B12C2390-66C5-417A-A63E-9C0042C7E344}"/>
          </ac:spMkLst>
        </pc:spChg>
      </pc:sldChg>
      <pc:sldChg chg="modSp add mod modAnim">
        <pc:chgData name="José Pires" userId="8aa95e1a-3780-4ae1-aa65-7eda6c870eeb" providerId="ADAL" clId="{0A0207AF-2EEE-484D-94B2-CB34141D6B0C}" dt="2021-11-02T23:13:21.608" v="284" actId="255"/>
        <pc:sldMkLst>
          <pc:docMk/>
          <pc:sldMk cId="229941910" sldId="297"/>
        </pc:sldMkLst>
        <pc:spChg chg="mod">
          <ac:chgData name="José Pires" userId="8aa95e1a-3780-4ae1-aa65-7eda6c870eeb" providerId="ADAL" clId="{0A0207AF-2EEE-484D-94B2-CB34141D6B0C}" dt="2021-11-02T23:10:49.622" v="204" actId="20577"/>
          <ac:spMkLst>
            <pc:docMk/>
            <pc:sldMk cId="229941910" sldId="297"/>
            <ac:spMk id="3" creationId="{DCCAD75C-6CBB-4728-9829-FF3AF5C28B9E}"/>
          </ac:spMkLst>
        </pc:spChg>
        <pc:spChg chg="mod">
          <ac:chgData name="José Pires" userId="8aa95e1a-3780-4ae1-aa65-7eda6c870eeb" providerId="ADAL" clId="{0A0207AF-2EEE-484D-94B2-CB34141D6B0C}" dt="2021-11-02T23:13:21.608" v="284" actId="255"/>
          <ac:spMkLst>
            <pc:docMk/>
            <pc:sldMk cId="229941910" sldId="297"/>
            <ac:spMk id="10" creationId="{FDDB500B-8A17-4F71-87AE-71DB58E8B802}"/>
          </ac:spMkLst>
        </pc:spChg>
      </pc:sldChg>
      <pc:sldChg chg="modSp add modAnim">
        <pc:chgData name="José Pires" userId="8aa95e1a-3780-4ae1-aa65-7eda6c870eeb" providerId="ADAL" clId="{0A0207AF-2EEE-484D-94B2-CB34141D6B0C}" dt="2021-11-02T23:14:27.379" v="317" actId="20577"/>
        <pc:sldMkLst>
          <pc:docMk/>
          <pc:sldMk cId="4260652149" sldId="298"/>
        </pc:sldMkLst>
        <pc:spChg chg="mod">
          <ac:chgData name="José Pires" userId="8aa95e1a-3780-4ae1-aa65-7eda6c870eeb" providerId="ADAL" clId="{0A0207AF-2EEE-484D-94B2-CB34141D6B0C}" dt="2021-11-02T23:14:27.379" v="317" actId="20577"/>
          <ac:spMkLst>
            <pc:docMk/>
            <pc:sldMk cId="4260652149" sldId="298"/>
            <ac:spMk id="10" creationId="{FDDB500B-8A17-4F71-87AE-71DB58E8B802}"/>
          </ac:spMkLst>
        </pc:spChg>
      </pc:sldChg>
      <pc:sldChg chg="modSp add mod modAnim">
        <pc:chgData name="José Pires" userId="8aa95e1a-3780-4ae1-aa65-7eda6c870eeb" providerId="ADAL" clId="{0A0207AF-2EEE-484D-94B2-CB34141D6B0C}" dt="2021-11-02T23:15:41.343" v="391" actId="20577"/>
        <pc:sldMkLst>
          <pc:docMk/>
          <pc:sldMk cId="2035961688" sldId="299"/>
        </pc:sldMkLst>
        <pc:spChg chg="mod">
          <ac:chgData name="José Pires" userId="8aa95e1a-3780-4ae1-aa65-7eda6c870eeb" providerId="ADAL" clId="{0A0207AF-2EEE-484D-94B2-CB34141D6B0C}" dt="2021-11-02T23:14:41.333" v="329" actId="20577"/>
          <ac:spMkLst>
            <pc:docMk/>
            <pc:sldMk cId="2035961688" sldId="299"/>
            <ac:spMk id="3" creationId="{DCCAD75C-6CBB-4728-9829-FF3AF5C28B9E}"/>
          </ac:spMkLst>
        </pc:spChg>
        <pc:spChg chg="mod">
          <ac:chgData name="José Pires" userId="8aa95e1a-3780-4ae1-aa65-7eda6c870eeb" providerId="ADAL" clId="{0A0207AF-2EEE-484D-94B2-CB34141D6B0C}" dt="2021-11-02T23:15:41.343" v="391" actId="20577"/>
          <ac:spMkLst>
            <pc:docMk/>
            <pc:sldMk cId="2035961688" sldId="299"/>
            <ac:spMk id="10" creationId="{FDDB500B-8A17-4F71-87AE-71DB58E8B802}"/>
          </ac:spMkLst>
        </pc:spChg>
      </pc:sldChg>
      <pc:sldChg chg="modSp add">
        <pc:chgData name="José Pires" userId="8aa95e1a-3780-4ae1-aa65-7eda6c870eeb" providerId="ADAL" clId="{0A0207AF-2EEE-484D-94B2-CB34141D6B0C}" dt="2021-11-02T23:18:08.268" v="478" actId="20577"/>
        <pc:sldMkLst>
          <pc:docMk/>
          <pc:sldMk cId="3381390236" sldId="300"/>
        </pc:sldMkLst>
        <pc:spChg chg="mod">
          <ac:chgData name="José Pires" userId="8aa95e1a-3780-4ae1-aa65-7eda6c870eeb" providerId="ADAL" clId="{0A0207AF-2EEE-484D-94B2-CB34141D6B0C}" dt="2021-11-02T23:18:08.268" v="478" actId="20577"/>
          <ac:spMkLst>
            <pc:docMk/>
            <pc:sldMk cId="3381390236" sldId="300"/>
            <ac:spMk id="10" creationId="{FDDB500B-8A17-4F71-87AE-71DB58E8B802}"/>
          </ac:spMkLst>
        </pc:spChg>
      </pc:sldChg>
    </pc:docChg>
  </pc:docChgLst>
  <pc:docChgLst>
    <pc:chgData name="José Miguel Alves Pires" userId="S::a50178@uminho.pt::8aa95e1a-3780-4ae1-aa65-7eda6c870eeb" providerId="AD" clId="Web-{6C1AAC7A-431D-4E81-947F-177B69888738}"/>
    <pc:docChg chg="addSld modSld sldOrd">
      <pc:chgData name="José Miguel Alves Pires" userId="S::a50178@uminho.pt::8aa95e1a-3780-4ae1-aa65-7eda6c870eeb" providerId="AD" clId="Web-{6C1AAC7A-431D-4E81-947F-177B69888738}" dt="2021-10-27T22:40:45.963" v="521" actId="20577"/>
      <pc:docMkLst>
        <pc:docMk/>
      </pc:docMkLst>
      <pc:sldChg chg="addSp modSp">
        <pc:chgData name="José Miguel Alves Pires" userId="S::a50178@uminho.pt::8aa95e1a-3780-4ae1-aa65-7eda6c870eeb" providerId="AD" clId="Web-{6C1AAC7A-431D-4E81-947F-177B69888738}" dt="2021-10-27T22:30:10.090" v="63"/>
        <pc:sldMkLst>
          <pc:docMk/>
          <pc:sldMk cId="0" sldId="260"/>
        </pc:sldMkLst>
        <pc:spChg chg="mod">
          <ac:chgData name="José Miguel Alves Pires" userId="S::a50178@uminho.pt::8aa95e1a-3780-4ae1-aa65-7eda6c870eeb" providerId="AD" clId="Web-{6C1AAC7A-431D-4E81-947F-177B69888738}" dt="2021-10-27T22:28:08.838" v="35" actId="20577"/>
          <ac:spMkLst>
            <pc:docMk/>
            <pc:sldMk cId="0" sldId="260"/>
            <ac:spMk id="4" creationId="{00000000-0000-0000-0000-000000000000}"/>
          </ac:spMkLst>
        </pc:spChg>
        <pc:spChg chg="mod">
          <ac:chgData name="José Miguel Alves Pires" userId="S::a50178@uminho.pt::8aa95e1a-3780-4ae1-aa65-7eda6c870eeb" providerId="AD" clId="Web-{6C1AAC7A-431D-4E81-947F-177B69888738}" dt="2021-10-27T22:29:46.417" v="58" actId="20577"/>
          <ac:spMkLst>
            <pc:docMk/>
            <pc:sldMk cId="0" sldId="260"/>
            <ac:spMk id="6" creationId="{00000000-0000-0000-0000-000000000000}"/>
          </ac:spMkLst>
        </pc:spChg>
        <pc:graphicFrameChg chg="add mod modGraphic">
          <ac:chgData name="José Miguel Alves Pires" userId="S::a50178@uminho.pt::8aa95e1a-3780-4ae1-aa65-7eda6c870eeb" providerId="AD" clId="Web-{6C1AAC7A-431D-4E81-947F-177B69888738}" dt="2021-10-27T22:30:10.090" v="63"/>
          <ac:graphicFrameMkLst>
            <pc:docMk/>
            <pc:sldMk cId="0" sldId="260"/>
            <ac:graphicFrameMk id="2" creationId="{61E3FE8E-EBF5-4DBB-8659-6DD53976FA32}"/>
          </ac:graphicFrameMkLst>
        </pc:graphicFrameChg>
      </pc:sldChg>
      <pc:sldChg chg="modSp">
        <pc:chgData name="José Miguel Alves Pires" userId="S::a50178@uminho.pt::8aa95e1a-3780-4ae1-aa65-7eda6c870eeb" providerId="AD" clId="Web-{6C1AAC7A-431D-4E81-947F-177B69888738}" dt="2021-10-27T22:32:37.904" v="148" actId="20577"/>
        <pc:sldMkLst>
          <pc:docMk/>
          <pc:sldMk cId="2083579044" sldId="261"/>
        </pc:sldMkLst>
        <pc:spChg chg="mod">
          <ac:chgData name="José Miguel Alves Pires" userId="S::a50178@uminho.pt::8aa95e1a-3780-4ae1-aa65-7eda6c870eeb" providerId="AD" clId="Web-{6C1AAC7A-431D-4E81-947F-177B69888738}" dt="2021-10-27T22:32:37.904" v="148" actId="20577"/>
          <ac:spMkLst>
            <pc:docMk/>
            <pc:sldMk cId="2083579044" sldId="261"/>
            <ac:spMk id="2" creationId="{B12C2390-66C5-417A-A63E-9C0042C7E344}"/>
          </ac:spMkLst>
        </pc:spChg>
      </pc:sldChg>
      <pc:sldChg chg="modSp">
        <pc:chgData name="José Miguel Alves Pires" userId="S::a50178@uminho.pt::8aa95e1a-3780-4ae1-aa65-7eda6c870eeb" providerId="AD" clId="Web-{6C1AAC7A-431D-4E81-947F-177B69888738}" dt="2021-10-27T22:40:45.963" v="521" actId="20577"/>
        <pc:sldMkLst>
          <pc:docMk/>
          <pc:sldMk cId="2572473668" sldId="262"/>
        </pc:sldMkLst>
        <pc:spChg chg="mod">
          <ac:chgData name="José Miguel Alves Pires" userId="S::a50178@uminho.pt::8aa95e1a-3780-4ae1-aa65-7eda6c870eeb" providerId="AD" clId="Web-{6C1AAC7A-431D-4E81-947F-177B69888738}" dt="2021-10-27T22:40:45.963" v="521" actId="20577"/>
          <ac:spMkLst>
            <pc:docMk/>
            <pc:sldMk cId="2572473668" sldId="262"/>
            <ac:spMk id="2" creationId="{218E4369-F83D-40DD-A027-39E7F42D1F95}"/>
          </ac:spMkLst>
        </pc:spChg>
        <pc:spChg chg="mod">
          <ac:chgData name="José Miguel Alves Pires" userId="S::a50178@uminho.pt::8aa95e1a-3780-4ae1-aa65-7eda6c870eeb" providerId="AD" clId="Web-{6C1AAC7A-431D-4E81-947F-177B69888738}" dt="2021-10-27T22:33:16.873" v="157" actId="20577"/>
          <ac:spMkLst>
            <pc:docMk/>
            <pc:sldMk cId="2572473668" sldId="262"/>
            <ac:spMk id="3" creationId="{8796298E-BAD5-44F6-A79F-5F078A970E9E}"/>
          </ac:spMkLst>
        </pc:spChg>
      </pc:sldChg>
      <pc:sldChg chg="add replId">
        <pc:chgData name="José Miguel Alves Pires" userId="S::a50178@uminho.pt::8aa95e1a-3780-4ae1-aa65-7eda6c870eeb" providerId="AD" clId="Web-{6C1AAC7A-431D-4E81-947F-177B69888738}" dt="2021-10-27T22:33:06.655" v="149"/>
        <pc:sldMkLst>
          <pc:docMk/>
          <pc:sldMk cId="1194278033" sldId="280"/>
        </pc:sldMkLst>
      </pc:sldChg>
      <pc:sldChg chg="modSp add ord replId">
        <pc:chgData name="José Miguel Alves Pires" userId="S::a50178@uminho.pt::8aa95e1a-3780-4ae1-aa65-7eda6c870eeb" providerId="AD" clId="Web-{6C1AAC7A-431D-4E81-947F-177B69888738}" dt="2021-10-27T22:38:38.680" v="434"/>
        <pc:sldMkLst>
          <pc:docMk/>
          <pc:sldMk cId="2090207183" sldId="281"/>
        </pc:sldMkLst>
        <pc:spChg chg="mod">
          <ac:chgData name="José Miguel Alves Pires" userId="S::a50178@uminho.pt::8aa95e1a-3780-4ae1-aa65-7eda6c870eeb" providerId="AD" clId="Web-{6C1AAC7A-431D-4E81-947F-177B69888738}" dt="2021-10-27T22:38:26.477" v="433" actId="20577"/>
          <ac:spMkLst>
            <pc:docMk/>
            <pc:sldMk cId="2090207183" sldId="281"/>
            <ac:spMk id="2" creationId="{218E4369-F83D-40DD-A027-39E7F42D1F95}"/>
          </ac:spMkLst>
        </pc:spChg>
      </pc:sldChg>
    </pc:docChg>
  </pc:docChgLst>
  <pc:docChgLst>
    <pc:chgData name="José Pires" userId="8aa95e1a-3780-4ae1-aa65-7eda6c870eeb" providerId="ADAL" clId="{F254D5BC-F8F5-4A18-8C2F-839C4C2A18B6}"/>
    <pc:docChg chg="undo redo custSel addSld delSld modSld">
      <pc:chgData name="José Pires" userId="8aa95e1a-3780-4ae1-aa65-7eda6c870eeb" providerId="ADAL" clId="{F254D5BC-F8F5-4A18-8C2F-839C4C2A18B6}" dt="2021-11-03T12:45:48.846" v="1696" actId="20577"/>
      <pc:docMkLst>
        <pc:docMk/>
      </pc:docMkLst>
      <pc:sldChg chg="modSp mod modAnim">
        <pc:chgData name="José Pires" userId="8aa95e1a-3780-4ae1-aa65-7eda6c870eeb" providerId="ADAL" clId="{F254D5BC-F8F5-4A18-8C2F-839C4C2A18B6}" dt="2021-11-03T12:44:08.166" v="1688" actId="20577"/>
        <pc:sldMkLst>
          <pc:docMk/>
          <pc:sldMk cId="229941910" sldId="297"/>
        </pc:sldMkLst>
        <pc:spChg chg="mod">
          <ac:chgData name="José Pires" userId="8aa95e1a-3780-4ae1-aa65-7eda6c870eeb" providerId="ADAL" clId="{F254D5BC-F8F5-4A18-8C2F-839C4C2A18B6}" dt="2021-11-03T12:44:08.166" v="1688" actId="20577"/>
          <ac:spMkLst>
            <pc:docMk/>
            <pc:sldMk cId="229941910" sldId="297"/>
            <ac:spMk id="10" creationId="{FDDB500B-8A17-4F71-87AE-71DB58E8B802}"/>
          </ac:spMkLst>
        </pc:spChg>
      </pc:sldChg>
      <pc:sldChg chg="modSp modAnim">
        <pc:chgData name="José Pires" userId="8aa95e1a-3780-4ae1-aa65-7eda6c870eeb" providerId="ADAL" clId="{F254D5BC-F8F5-4A18-8C2F-839C4C2A18B6}" dt="2021-11-03T12:44:25.297" v="1691" actId="20577"/>
        <pc:sldMkLst>
          <pc:docMk/>
          <pc:sldMk cId="4260652149" sldId="298"/>
        </pc:sldMkLst>
        <pc:spChg chg="mod">
          <ac:chgData name="José Pires" userId="8aa95e1a-3780-4ae1-aa65-7eda6c870eeb" providerId="ADAL" clId="{F254D5BC-F8F5-4A18-8C2F-839C4C2A18B6}" dt="2021-11-03T12:44:25.297" v="1691" actId="20577"/>
          <ac:spMkLst>
            <pc:docMk/>
            <pc:sldMk cId="4260652149" sldId="298"/>
            <ac:spMk id="10" creationId="{FDDB500B-8A17-4F71-87AE-71DB58E8B802}"/>
          </ac:spMkLst>
        </pc:spChg>
      </pc:sldChg>
      <pc:sldChg chg="modSp modAnim">
        <pc:chgData name="José Pires" userId="8aa95e1a-3780-4ae1-aa65-7eda6c870eeb" providerId="ADAL" clId="{F254D5BC-F8F5-4A18-8C2F-839C4C2A18B6}" dt="2021-11-03T12:36:15.082" v="1543"/>
        <pc:sldMkLst>
          <pc:docMk/>
          <pc:sldMk cId="2035961688" sldId="299"/>
        </pc:sldMkLst>
        <pc:spChg chg="mod">
          <ac:chgData name="José Pires" userId="8aa95e1a-3780-4ae1-aa65-7eda6c870eeb" providerId="ADAL" clId="{F254D5BC-F8F5-4A18-8C2F-839C4C2A18B6}" dt="2021-11-03T12:35:57.464" v="1540" actId="6549"/>
          <ac:spMkLst>
            <pc:docMk/>
            <pc:sldMk cId="2035961688" sldId="299"/>
            <ac:spMk id="10" creationId="{FDDB500B-8A17-4F71-87AE-71DB58E8B802}"/>
          </ac:spMkLst>
        </pc:spChg>
      </pc:sldChg>
      <pc:sldChg chg="modAnim">
        <pc:chgData name="José Pires" userId="8aa95e1a-3780-4ae1-aa65-7eda6c870eeb" providerId="ADAL" clId="{F254D5BC-F8F5-4A18-8C2F-839C4C2A18B6}" dt="2021-11-03T12:36:43.325" v="1546"/>
        <pc:sldMkLst>
          <pc:docMk/>
          <pc:sldMk cId="3381390236" sldId="300"/>
        </pc:sldMkLst>
      </pc:sldChg>
      <pc:sldChg chg="addSp modSp add mod modAnim">
        <pc:chgData name="José Pires" userId="8aa95e1a-3780-4ae1-aa65-7eda6c870eeb" providerId="ADAL" clId="{F254D5BC-F8F5-4A18-8C2F-839C4C2A18B6}" dt="2021-11-03T12:37:00.654" v="1548"/>
        <pc:sldMkLst>
          <pc:docMk/>
          <pc:sldMk cId="2119306934" sldId="301"/>
        </pc:sldMkLst>
        <pc:spChg chg="mod">
          <ac:chgData name="José Pires" userId="8aa95e1a-3780-4ae1-aa65-7eda6c870eeb" providerId="ADAL" clId="{F254D5BC-F8F5-4A18-8C2F-839C4C2A18B6}" dt="2021-11-03T11:47:49.650" v="23" actId="20577"/>
          <ac:spMkLst>
            <pc:docMk/>
            <pc:sldMk cId="2119306934" sldId="301"/>
            <ac:spMk id="3" creationId="{DCCAD75C-6CBB-4728-9829-FF3AF5C28B9E}"/>
          </ac:spMkLst>
        </pc:spChg>
        <pc:spChg chg="mod">
          <ac:chgData name="José Pires" userId="8aa95e1a-3780-4ae1-aa65-7eda6c870eeb" providerId="ADAL" clId="{F254D5BC-F8F5-4A18-8C2F-839C4C2A18B6}" dt="2021-11-03T11:52:52.327" v="128" actId="1035"/>
          <ac:spMkLst>
            <pc:docMk/>
            <pc:sldMk cId="2119306934" sldId="301"/>
            <ac:spMk id="10" creationId="{FDDB500B-8A17-4F71-87AE-71DB58E8B802}"/>
          </ac:spMkLst>
        </pc:spChg>
        <pc:picChg chg="add mod">
          <ac:chgData name="José Pires" userId="8aa95e1a-3780-4ae1-aa65-7eda6c870eeb" providerId="ADAL" clId="{F254D5BC-F8F5-4A18-8C2F-839C4C2A18B6}" dt="2021-11-03T11:53:02.563" v="129" actId="14100"/>
          <ac:picMkLst>
            <pc:docMk/>
            <pc:sldMk cId="2119306934" sldId="301"/>
            <ac:picMk id="5" creationId="{EA51ED4C-836C-48D9-8B5F-95D360BC9641}"/>
          </ac:picMkLst>
        </pc:picChg>
      </pc:sldChg>
      <pc:sldChg chg="modSp add mod modAnim">
        <pc:chgData name="José Pires" userId="8aa95e1a-3780-4ae1-aa65-7eda6c870eeb" providerId="ADAL" clId="{F254D5BC-F8F5-4A18-8C2F-839C4C2A18B6}" dt="2021-11-03T12:37:12.984" v="1550"/>
        <pc:sldMkLst>
          <pc:docMk/>
          <pc:sldMk cId="1501482278" sldId="302"/>
        </pc:sldMkLst>
        <pc:spChg chg="mod">
          <ac:chgData name="José Pires" userId="8aa95e1a-3780-4ae1-aa65-7eda6c870eeb" providerId="ADAL" clId="{F254D5BC-F8F5-4A18-8C2F-839C4C2A18B6}" dt="2021-11-03T12:14:42.540" v="914" actId="1036"/>
          <ac:spMkLst>
            <pc:docMk/>
            <pc:sldMk cId="1501482278" sldId="302"/>
            <ac:spMk id="10" creationId="{FDDB500B-8A17-4F71-87AE-71DB58E8B802}"/>
          </ac:spMkLst>
        </pc:spChg>
      </pc:sldChg>
      <pc:sldChg chg="modSp add mod modAnim">
        <pc:chgData name="José Pires" userId="8aa95e1a-3780-4ae1-aa65-7eda6c870eeb" providerId="ADAL" clId="{F254D5BC-F8F5-4A18-8C2F-839C4C2A18B6}" dt="2021-11-03T12:45:48.846" v="1696" actId="20577"/>
        <pc:sldMkLst>
          <pc:docMk/>
          <pc:sldMk cId="3578829051" sldId="303"/>
        </pc:sldMkLst>
        <pc:spChg chg="mod">
          <ac:chgData name="José Pires" userId="8aa95e1a-3780-4ae1-aa65-7eda6c870eeb" providerId="ADAL" clId="{F254D5BC-F8F5-4A18-8C2F-839C4C2A18B6}" dt="2021-11-03T12:07:54.539" v="464" actId="1076"/>
          <ac:spMkLst>
            <pc:docMk/>
            <pc:sldMk cId="3578829051" sldId="303"/>
            <ac:spMk id="4" creationId="{17FAB7C6-6F88-4D44-BBB3-24B69BF254BC}"/>
          </ac:spMkLst>
        </pc:spChg>
        <pc:spChg chg="mod">
          <ac:chgData name="José Pires" userId="8aa95e1a-3780-4ae1-aa65-7eda6c870eeb" providerId="ADAL" clId="{F254D5BC-F8F5-4A18-8C2F-839C4C2A18B6}" dt="2021-11-03T12:45:48.846" v="1696" actId="20577"/>
          <ac:spMkLst>
            <pc:docMk/>
            <pc:sldMk cId="3578829051" sldId="303"/>
            <ac:spMk id="10" creationId="{FDDB500B-8A17-4F71-87AE-71DB58E8B802}"/>
          </ac:spMkLst>
        </pc:spChg>
      </pc:sldChg>
      <pc:sldChg chg="modSp add mod modAnim">
        <pc:chgData name="José Pires" userId="8aa95e1a-3780-4ae1-aa65-7eda6c870eeb" providerId="ADAL" clId="{F254D5BC-F8F5-4A18-8C2F-839C4C2A18B6}" dt="2021-11-03T12:37:37.504" v="1552"/>
        <pc:sldMkLst>
          <pc:docMk/>
          <pc:sldMk cId="340859211" sldId="304"/>
        </pc:sldMkLst>
        <pc:spChg chg="mod">
          <ac:chgData name="José Pires" userId="8aa95e1a-3780-4ae1-aa65-7eda6c870eeb" providerId="ADAL" clId="{F254D5BC-F8F5-4A18-8C2F-839C4C2A18B6}" dt="2021-11-03T12:14:24.990" v="911" actId="1035"/>
          <ac:spMkLst>
            <pc:docMk/>
            <pc:sldMk cId="340859211" sldId="304"/>
            <ac:spMk id="10" creationId="{FDDB500B-8A17-4F71-87AE-71DB58E8B802}"/>
          </ac:spMkLst>
        </pc:spChg>
      </pc:sldChg>
      <pc:sldChg chg="modSp add mod modAnim">
        <pc:chgData name="José Pires" userId="8aa95e1a-3780-4ae1-aa65-7eda6c870eeb" providerId="ADAL" clId="{F254D5BC-F8F5-4A18-8C2F-839C4C2A18B6}" dt="2021-11-03T12:37:58.174" v="1554"/>
        <pc:sldMkLst>
          <pc:docMk/>
          <pc:sldMk cId="2884528864" sldId="305"/>
        </pc:sldMkLst>
        <pc:spChg chg="mod">
          <ac:chgData name="José Pires" userId="8aa95e1a-3780-4ae1-aa65-7eda6c870eeb" providerId="ADAL" clId="{F254D5BC-F8F5-4A18-8C2F-839C4C2A18B6}" dt="2021-11-03T12:27:19.212" v="1367" actId="20577"/>
          <ac:spMkLst>
            <pc:docMk/>
            <pc:sldMk cId="2884528864" sldId="305"/>
            <ac:spMk id="10" creationId="{FDDB500B-8A17-4F71-87AE-71DB58E8B802}"/>
          </ac:spMkLst>
        </pc:spChg>
      </pc:sldChg>
      <pc:sldChg chg="add del">
        <pc:chgData name="José Pires" userId="8aa95e1a-3780-4ae1-aa65-7eda6c870eeb" providerId="ADAL" clId="{F254D5BC-F8F5-4A18-8C2F-839C4C2A18B6}" dt="2021-11-03T12:29:36.133" v="1422" actId="47"/>
        <pc:sldMkLst>
          <pc:docMk/>
          <pc:sldMk cId="3365261791" sldId="306"/>
        </pc:sldMkLst>
      </pc:sldChg>
      <pc:sldChg chg="addSp delSp modSp add mod addAnim delAnim modAnim">
        <pc:chgData name="José Pires" userId="8aa95e1a-3780-4ae1-aa65-7eda6c870eeb" providerId="ADAL" clId="{F254D5BC-F8F5-4A18-8C2F-839C4C2A18B6}" dt="2021-11-03T12:43:03.196" v="1674"/>
        <pc:sldMkLst>
          <pc:docMk/>
          <pc:sldMk cId="194193053" sldId="307"/>
        </pc:sldMkLst>
        <pc:spChg chg="add mod">
          <ac:chgData name="José Pires" userId="8aa95e1a-3780-4ae1-aa65-7eda6c870eeb" providerId="ADAL" clId="{F254D5BC-F8F5-4A18-8C2F-839C4C2A18B6}" dt="2021-11-03T12:42:27.105" v="1672" actId="164"/>
          <ac:spMkLst>
            <pc:docMk/>
            <pc:sldMk cId="194193053" sldId="307"/>
            <ac:spMk id="2" creationId="{6FD765A8-E232-4FF7-B45C-DCAEAF74BC8A}"/>
          </ac:spMkLst>
        </pc:spChg>
        <pc:spChg chg="add del mod">
          <ac:chgData name="José Pires" userId="8aa95e1a-3780-4ae1-aa65-7eda6c870eeb" providerId="ADAL" clId="{F254D5BC-F8F5-4A18-8C2F-839C4C2A18B6}" dt="2021-11-03T12:39:20.063" v="1644"/>
          <ac:spMkLst>
            <pc:docMk/>
            <pc:sldMk cId="194193053" sldId="307"/>
            <ac:spMk id="6" creationId="{C84EEFEB-8D34-4281-B0DC-F603BDD7D3DE}"/>
          </ac:spMkLst>
        </pc:spChg>
        <pc:spChg chg="add del mod">
          <ac:chgData name="José Pires" userId="8aa95e1a-3780-4ae1-aa65-7eda6c870eeb" providerId="ADAL" clId="{F254D5BC-F8F5-4A18-8C2F-839C4C2A18B6}" dt="2021-11-03T12:39:19.657" v="1643"/>
          <ac:spMkLst>
            <pc:docMk/>
            <pc:sldMk cId="194193053" sldId="307"/>
            <ac:spMk id="7" creationId="{E5900A0C-A1C7-4027-B093-771483591216}"/>
          </ac:spMkLst>
        </pc:spChg>
        <pc:spChg chg="add mod">
          <ac:chgData name="José Pires" userId="8aa95e1a-3780-4ae1-aa65-7eda6c870eeb" providerId="ADAL" clId="{F254D5BC-F8F5-4A18-8C2F-839C4C2A18B6}" dt="2021-11-03T12:42:27.105" v="1672" actId="164"/>
          <ac:spMkLst>
            <pc:docMk/>
            <pc:sldMk cId="194193053" sldId="307"/>
            <ac:spMk id="8" creationId="{0F0E2436-9436-4B00-A297-D296AB9E1342}"/>
          </ac:spMkLst>
        </pc:spChg>
        <pc:spChg chg="mod">
          <ac:chgData name="José Pires" userId="8aa95e1a-3780-4ae1-aa65-7eda6c870eeb" providerId="ADAL" clId="{F254D5BC-F8F5-4A18-8C2F-839C4C2A18B6}" dt="2021-11-03T12:39:52.534" v="1656" actId="27636"/>
          <ac:spMkLst>
            <pc:docMk/>
            <pc:sldMk cId="194193053" sldId="307"/>
            <ac:spMk id="10" creationId="{FDDB500B-8A17-4F71-87AE-71DB58E8B802}"/>
          </ac:spMkLst>
        </pc:spChg>
        <pc:grpChg chg="add mod">
          <ac:chgData name="José Pires" userId="8aa95e1a-3780-4ae1-aa65-7eda6c870eeb" providerId="ADAL" clId="{F254D5BC-F8F5-4A18-8C2F-839C4C2A18B6}" dt="2021-11-03T12:42:27.105" v="1672" actId="164"/>
          <ac:grpSpMkLst>
            <pc:docMk/>
            <pc:sldMk cId="194193053" sldId="307"/>
            <ac:grpSpMk id="9" creationId="{99CBF258-4D7C-4EAA-BB16-56CD57A8D15D}"/>
          </ac:grpSpMkLst>
        </pc:grpChg>
      </pc:sldChg>
      <pc:sldChg chg="addSp delSp modSp add mod">
        <pc:chgData name="José Pires" userId="8aa95e1a-3780-4ae1-aa65-7eda6c870eeb" providerId="ADAL" clId="{F254D5BC-F8F5-4A18-8C2F-839C4C2A18B6}" dt="2021-11-03T12:28:59.303" v="1420" actId="1076"/>
        <pc:sldMkLst>
          <pc:docMk/>
          <pc:sldMk cId="3866161851" sldId="308"/>
        </pc:sldMkLst>
        <pc:spChg chg="mod">
          <ac:chgData name="José Pires" userId="8aa95e1a-3780-4ae1-aa65-7eda6c870eeb" providerId="ADAL" clId="{F254D5BC-F8F5-4A18-8C2F-839C4C2A18B6}" dt="2021-11-03T12:27:43.252" v="1380" actId="20577"/>
          <ac:spMkLst>
            <pc:docMk/>
            <pc:sldMk cId="3866161851" sldId="308"/>
            <ac:spMk id="3" creationId="{DCCAD75C-6CBB-4728-9829-FF3AF5C28B9E}"/>
          </ac:spMkLst>
        </pc:spChg>
        <pc:spChg chg="mod">
          <ac:chgData name="José Pires" userId="8aa95e1a-3780-4ae1-aa65-7eda6c870eeb" providerId="ADAL" clId="{F254D5BC-F8F5-4A18-8C2F-839C4C2A18B6}" dt="2021-11-03T12:28:39.883" v="1415" actId="14100"/>
          <ac:spMkLst>
            <pc:docMk/>
            <pc:sldMk cId="3866161851" sldId="308"/>
            <ac:spMk id="10" creationId="{FDDB500B-8A17-4F71-87AE-71DB58E8B802}"/>
          </ac:spMkLst>
        </pc:spChg>
        <pc:picChg chg="del">
          <ac:chgData name="José Pires" userId="8aa95e1a-3780-4ae1-aa65-7eda6c870eeb" providerId="ADAL" clId="{F254D5BC-F8F5-4A18-8C2F-839C4C2A18B6}" dt="2021-11-03T12:27:58.902" v="1381" actId="478"/>
          <ac:picMkLst>
            <pc:docMk/>
            <pc:sldMk cId="3866161851" sldId="308"/>
            <ac:picMk id="5" creationId="{EA51ED4C-836C-48D9-8B5F-95D360BC9641}"/>
          </ac:picMkLst>
        </pc:picChg>
        <pc:picChg chg="add mod">
          <ac:chgData name="José Pires" userId="8aa95e1a-3780-4ae1-aa65-7eda6c870eeb" providerId="ADAL" clId="{F254D5BC-F8F5-4A18-8C2F-839C4C2A18B6}" dt="2021-11-03T12:28:59.303" v="1420" actId="1076"/>
          <ac:picMkLst>
            <pc:docMk/>
            <pc:sldMk cId="3866161851" sldId="308"/>
            <ac:picMk id="6" creationId="{DAD67517-F5CE-4B3C-8646-75DB137EB989}"/>
          </ac:picMkLst>
        </pc:picChg>
      </pc:sldChg>
      <pc:sldChg chg="addSp delSp modSp add mod">
        <pc:chgData name="José Pires" userId="8aa95e1a-3780-4ae1-aa65-7eda6c870eeb" providerId="ADAL" clId="{F254D5BC-F8F5-4A18-8C2F-839C4C2A18B6}" dt="2021-11-03T12:30:49.273" v="1469" actId="12"/>
        <pc:sldMkLst>
          <pc:docMk/>
          <pc:sldMk cId="747532929" sldId="309"/>
        </pc:sldMkLst>
        <pc:spChg chg="mod">
          <ac:chgData name="José Pires" userId="8aa95e1a-3780-4ae1-aa65-7eda6c870eeb" providerId="ADAL" clId="{F254D5BC-F8F5-4A18-8C2F-839C4C2A18B6}" dt="2021-11-03T12:30:49.273" v="1469" actId="12"/>
          <ac:spMkLst>
            <pc:docMk/>
            <pc:sldMk cId="747532929" sldId="309"/>
            <ac:spMk id="10" creationId="{FDDB500B-8A17-4F71-87AE-71DB58E8B802}"/>
          </ac:spMkLst>
        </pc:spChg>
        <pc:picChg chg="add mod">
          <ac:chgData name="José Pires" userId="8aa95e1a-3780-4ae1-aa65-7eda6c870eeb" providerId="ADAL" clId="{F254D5BC-F8F5-4A18-8C2F-839C4C2A18B6}" dt="2021-11-03T12:30:38.170" v="1463" actId="1035"/>
          <ac:picMkLst>
            <pc:docMk/>
            <pc:sldMk cId="747532929" sldId="309"/>
            <ac:picMk id="5" creationId="{AE811864-BD5A-4A94-AEBA-F5AB9A68249F}"/>
          </ac:picMkLst>
        </pc:picChg>
        <pc:picChg chg="del">
          <ac:chgData name="José Pires" userId="8aa95e1a-3780-4ae1-aa65-7eda6c870eeb" providerId="ADAL" clId="{F254D5BC-F8F5-4A18-8C2F-839C4C2A18B6}" dt="2021-11-03T12:30:08.043" v="1446" actId="478"/>
          <ac:picMkLst>
            <pc:docMk/>
            <pc:sldMk cId="747532929" sldId="309"/>
            <ac:picMk id="6" creationId="{DAD67517-F5CE-4B3C-8646-75DB137EB989}"/>
          </ac:picMkLst>
        </pc:picChg>
      </pc:sldChg>
      <pc:sldChg chg="addSp delSp modSp add mod">
        <pc:chgData name="José Pires" userId="8aa95e1a-3780-4ae1-aa65-7eda6c870eeb" providerId="ADAL" clId="{F254D5BC-F8F5-4A18-8C2F-839C4C2A18B6}" dt="2021-11-03T12:32:05.603" v="1493" actId="1035"/>
        <pc:sldMkLst>
          <pc:docMk/>
          <pc:sldMk cId="1407692258" sldId="310"/>
        </pc:sldMkLst>
        <pc:spChg chg="mod">
          <ac:chgData name="José Pires" userId="8aa95e1a-3780-4ae1-aa65-7eda6c870eeb" providerId="ADAL" clId="{F254D5BC-F8F5-4A18-8C2F-839C4C2A18B6}" dt="2021-11-03T12:31:27.881" v="1476" actId="20577"/>
          <ac:spMkLst>
            <pc:docMk/>
            <pc:sldMk cId="1407692258" sldId="310"/>
            <ac:spMk id="10" creationId="{FDDB500B-8A17-4F71-87AE-71DB58E8B802}"/>
          </ac:spMkLst>
        </pc:spChg>
        <pc:picChg chg="del">
          <ac:chgData name="José Pires" userId="8aa95e1a-3780-4ae1-aa65-7eda6c870eeb" providerId="ADAL" clId="{F254D5BC-F8F5-4A18-8C2F-839C4C2A18B6}" dt="2021-11-03T12:31:45.473" v="1477" actId="478"/>
          <ac:picMkLst>
            <pc:docMk/>
            <pc:sldMk cId="1407692258" sldId="310"/>
            <ac:picMk id="5" creationId="{AE811864-BD5A-4A94-AEBA-F5AB9A68249F}"/>
          </ac:picMkLst>
        </pc:picChg>
        <pc:picChg chg="add mod">
          <ac:chgData name="José Pires" userId="8aa95e1a-3780-4ae1-aa65-7eda6c870eeb" providerId="ADAL" clId="{F254D5BC-F8F5-4A18-8C2F-839C4C2A18B6}" dt="2021-11-03T12:32:05.603" v="1493" actId="1035"/>
          <ac:picMkLst>
            <pc:docMk/>
            <pc:sldMk cId="1407692258" sldId="310"/>
            <ac:picMk id="6" creationId="{C884F6B3-5763-4C46-B5ED-078E9B88D4C6}"/>
          </ac:picMkLst>
        </pc:picChg>
      </pc:sldChg>
      <pc:sldChg chg="addSp delSp modSp add mod">
        <pc:chgData name="José Pires" userId="8aa95e1a-3780-4ae1-aa65-7eda6c870eeb" providerId="ADAL" clId="{F254D5BC-F8F5-4A18-8C2F-839C4C2A18B6}" dt="2021-11-03T12:34:04.944" v="1527" actId="1035"/>
        <pc:sldMkLst>
          <pc:docMk/>
          <pc:sldMk cId="1471628245" sldId="311"/>
        </pc:sldMkLst>
        <pc:spChg chg="mod">
          <ac:chgData name="José Pires" userId="8aa95e1a-3780-4ae1-aa65-7eda6c870eeb" providerId="ADAL" clId="{F254D5BC-F8F5-4A18-8C2F-839C4C2A18B6}" dt="2021-11-03T12:33:21.170" v="1516" actId="20577"/>
          <ac:spMkLst>
            <pc:docMk/>
            <pc:sldMk cId="1471628245" sldId="311"/>
            <ac:spMk id="10" creationId="{FDDB500B-8A17-4F71-87AE-71DB58E8B802}"/>
          </ac:spMkLst>
        </pc:spChg>
        <pc:picChg chg="add mod ord">
          <ac:chgData name="José Pires" userId="8aa95e1a-3780-4ae1-aa65-7eda6c870eeb" providerId="ADAL" clId="{F254D5BC-F8F5-4A18-8C2F-839C4C2A18B6}" dt="2021-11-03T12:34:04.944" v="1527" actId="1035"/>
          <ac:picMkLst>
            <pc:docMk/>
            <pc:sldMk cId="1471628245" sldId="311"/>
            <ac:picMk id="5" creationId="{D5735F9D-1066-4D0D-8B69-064A1B6FCEFB}"/>
          </ac:picMkLst>
        </pc:picChg>
        <pc:picChg chg="del">
          <ac:chgData name="José Pires" userId="8aa95e1a-3780-4ae1-aa65-7eda6c870eeb" providerId="ADAL" clId="{F254D5BC-F8F5-4A18-8C2F-839C4C2A18B6}" dt="2021-11-03T12:32:33.793" v="1507" actId="478"/>
          <ac:picMkLst>
            <pc:docMk/>
            <pc:sldMk cId="1471628245" sldId="311"/>
            <ac:picMk id="6" creationId="{C884F6B3-5763-4C46-B5ED-078E9B88D4C6}"/>
          </ac:picMkLst>
        </pc:picChg>
      </pc:sldChg>
    </pc:docChg>
  </pc:docChgLst>
  <pc:docChgLst>
    <pc:chgData name="José Miguel Alves Pires" userId="8aa95e1a-3780-4ae1-aa65-7eda6c870eeb" providerId="ADAL" clId="{B0419E6D-22F1-4051-A8D6-7223439E782A}"/>
    <pc:docChg chg="addSld modSld sldOrd">
      <pc:chgData name="José Miguel Alves Pires" userId="8aa95e1a-3780-4ae1-aa65-7eda6c870eeb" providerId="ADAL" clId="{B0419E6D-22F1-4051-A8D6-7223439E782A}" dt="2021-10-27T23:35:06.433" v="206"/>
      <pc:docMkLst>
        <pc:docMk/>
      </pc:docMkLst>
      <pc:sldChg chg="modSp">
        <pc:chgData name="José Miguel Alves Pires" userId="8aa95e1a-3780-4ae1-aa65-7eda6c870eeb" providerId="ADAL" clId="{B0419E6D-22F1-4051-A8D6-7223439E782A}" dt="2021-10-27T23:09:14.939" v="25"/>
        <pc:sldMkLst>
          <pc:docMk/>
          <pc:sldMk cId="0" sldId="260"/>
        </pc:sldMkLst>
        <pc:spChg chg="mod">
          <ac:chgData name="José Miguel Alves Pires" userId="8aa95e1a-3780-4ae1-aa65-7eda6c870eeb" providerId="ADAL" clId="{B0419E6D-22F1-4051-A8D6-7223439E782A}" dt="2021-10-27T23:09:14.939" v="25"/>
          <ac:spMkLst>
            <pc:docMk/>
            <pc:sldMk cId="0" sldId="260"/>
            <ac:spMk id="4" creationId="{00000000-0000-0000-0000-000000000000}"/>
          </ac:spMkLst>
        </pc:spChg>
      </pc:sldChg>
      <pc:sldChg chg="delSp">
        <pc:chgData name="José Miguel Alves Pires" userId="8aa95e1a-3780-4ae1-aa65-7eda6c870eeb" providerId="ADAL" clId="{B0419E6D-22F1-4051-A8D6-7223439E782A}" dt="2021-10-27T23:05:21.195" v="24"/>
        <pc:sldMkLst>
          <pc:docMk/>
          <pc:sldMk cId="2083579044" sldId="261"/>
        </pc:sldMkLst>
        <pc:spChg chg="del">
          <ac:chgData name="José Miguel Alves Pires" userId="8aa95e1a-3780-4ae1-aa65-7eda6c870eeb" providerId="ADAL" clId="{B0419E6D-22F1-4051-A8D6-7223439E782A}" dt="2021-10-27T23:05:21.195" v="24"/>
          <ac:spMkLst>
            <pc:docMk/>
            <pc:sldMk cId="2083579044" sldId="261"/>
            <ac:spMk id="4" creationId="{F0FE6AD3-F321-4D48-A9A2-8947C6E47ECB}"/>
          </ac:spMkLst>
        </pc:spChg>
      </pc:sldChg>
      <pc:sldChg chg="delSp modAnim">
        <pc:chgData name="José Miguel Alves Pires" userId="8aa95e1a-3780-4ae1-aa65-7eda6c870eeb" providerId="ADAL" clId="{B0419E6D-22F1-4051-A8D6-7223439E782A}" dt="2021-10-27T23:14:25.853" v="32"/>
        <pc:sldMkLst>
          <pc:docMk/>
          <pc:sldMk cId="2572473668" sldId="262"/>
        </pc:sldMkLst>
        <pc:spChg chg="del">
          <ac:chgData name="José Miguel Alves Pires" userId="8aa95e1a-3780-4ae1-aa65-7eda6c870eeb" providerId="ADAL" clId="{B0419E6D-22F1-4051-A8D6-7223439E782A}" dt="2021-10-27T23:05:21.195" v="24"/>
          <ac:spMkLst>
            <pc:docMk/>
            <pc:sldMk cId="2572473668" sldId="262"/>
            <ac:spMk id="4" creationId="{82714464-EF56-49B3-A572-359AB07EE24B}"/>
          </ac:spMkLst>
        </pc:spChg>
      </pc:sldChg>
      <pc:sldChg chg="delSp modSp modAnim">
        <pc:chgData name="José Miguel Alves Pires" userId="8aa95e1a-3780-4ae1-aa65-7eda6c870eeb" providerId="ADAL" clId="{B0419E6D-22F1-4051-A8D6-7223439E782A}" dt="2021-10-27T23:16:57.185" v="73" actId="20577"/>
        <pc:sldMkLst>
          <pc:docMk/>
          <pc:sldMk cId="1711874207" sldId="263"/>
        </pc:sldMkLst>
        <pc:spChg chg="mod">
          <ac:chgData name="José Miguel Alves Pires" userId="8aa95e1a-3780-4ae1-aa65-7eda6c870eeb" providerId="ADAL" clId="{B0419E6D-22F1-4051-A8D6-7223439E782A}" dt="2021-10-27T23:16:57.185" v="73" actId="20577"/>
          <ac:spMkLst>
            <pc:docMk/>
            <pc:sldMk cId="1711874207" sldId="263"/>
            <ac:spMk id="10" creationId="{FDDB500B-8A17-4F71-87AE-71DB58E8B802}"/>
          </ac:spMkLst>
        </pc:spChg>
        <pc:spChg chg="del">
          <ac:chgData name="José Miguel Alves Pires" userId="8aa95e1a-3780-4ae1-aa65-7eda6c870eeb" providerId="ADAL" clId="{B0419E6D-22F1-4051-A8D6-7223439E782A}" dt="2021-10-27T23:05:21.195" v="24"/>
          <ac:spMkLst>
            <pc:docMk/>
            <pc:sldMk cId="1711874207" sldId="263"/>
            <ac:spMk id="11" creationId="{DEEC90C2-1A79-4900-B3C5-67C427E685BA}"/>
          </ac:spMkLst>
        </pc:spChg>
      </pc:sldChg>
      <pc:sldChg chg="delSp modSp modAnim">
        <pc:chgData name="José Miguel Alves Pires" userId="8aa95e1a-3780-4ae1-aa65-7eda6c870eeb" providerId="ADAL" clId="{B0419E6D-22F1-4051-A8D6-7223439E782A}" dt="2021-10-27T23:34:48.861" v="205" actId="5793"/>
        <pc:sldMkLst>
          <pc:docMk/>
          <pc:sldMk cId="1194278033" sldId="280"/>
        </pc:sldMkLst>
        <pc:spChg chg="mod">
          <ac:chgData name="José Miguel Alves Pires" userId="8aa95e1a-3780-4ae1-aa65-7eda6c870eeb" providerId="ADAL" clId="{B0419E6D-22F1-4051-A8D6-7223439E782A}" dt="2021-10-27T23:34:48.861" v="205" actId="5793"/>
          <ac:spMkLst>
            <pc:docMk/>
            <pc:sldMk cId="1194278033" sldId="280"/>
            <ac:spMk id="2" creationId="{218E4369-F83D-40DD-A027-39E7F42D1F95}"/>
          </ac:spMkLst>
        </pc:spChg>
        <pc:spChg chg="del">
          <ac:chgData name="José Miguel Alves Pires" userId="8aa95e1a-3780-4ae1-aa65-7eda6c870eeb" providerId="ADAL" clId="{B0419E6D-22F1-4051-A8D6-7223439E782A}" dt="2021-10-27T23:05:21.195" v="24"/>
          <ac:spMkLst>
            <pc:docMk/>
            <pc:sldMk cId="1194278033" sldId="280"/>
            <ac:spMk id="4" creationId="{BDBAD666-12DE-409C-80AC-87012616A14B}"/>
          </ac:spMkLst>
        </pc:spChg>
      </pc:sldChg>
      <pc:sldChg chg="delSp modAnim">
        <pc:chgData name="José Miguel Alves Pires" userId="8aa95e1a-3780-4ae1-aa65-7eda6c870eeb" providerId="ADAL" clId="{B0419E6D-22F1-4051-A8D6-7223439E782A}" dt="2021-10-27T23:13:39.620" v="29"/>
        <pc:sldMkLst>
          <pc:docMk/>
          <pc:sldMk cId="2090207183" sldId="281"/>
        </pc:sldMkLst>
        <pc:spChg chg="del">
          <ac:chgData name="José Miguel Alves Pires" userId="8aa95e1a-3780-4ae1-aa65-7eda6c870eeb" providerId="ADAL" clId="{B0419E6D-22F1-4051-A8D6-7223439E782A}" dt="2021-10-27T23:05:21.195" v="24"/>
          <ac:spMkLst>
            <pc:docMk/>
            <pc:sldMk cId="2090207183" sldId="281"/>
            <ac:spMk id="4" creationId="{918FD6BE-83C5-4628-9872-1743E894BB20}"/>
          </ac:spMkLst>
        </pc:spChg>
      </pc:sldChg>
      <pc:sldChg chg="delSp modAnim">
        <pc:chgData name="José Miguel Alves Pires" userId="8aa95e1a-3780-4ae1-aa65-7eda6c870eeb" providerId="ADAL" clId="{B0419E6D-22F1-4051-A8D6-7223439E782A}" dt="2021-10-27T23:14:45.377" v="36"/>
        <pc:sldMkLst>
          <pc:docMk/>
          <pc:sldMk cId="2685718519" sldId="282"/>
        </pc:sldMkLst>
        <pc:spChg chg="del">
          <ac:chgData name="José Miguel Alves Pires" userId="8aa95e1a-3780-4ae1-aa65-7eda6c870eeb" providerId="ADAL" clId="{B0419E6D-22F1-4051-A8D6-7223439E782A}" dt="2021-10-27T23:05:21.195" v="24"/>
          <ac:spMkLst>
            <pc:docMk/>
            <pc:sldMk cId="2685718519" sldId="282"/>
            <ac:spMk id="4" creationId="{FBB270F3-A80D-40D3-9294-10619B5424ED}"/>
          </ac:spMkLst>
        </pc:spChg>
      </pc:sldChg>
      <pc:sldChg chg="addSp delSp modSp add">
        <pc:chgData name="José Miguel Alves Pires" userId="8aa95e1a-3780-4ae1-aa65-7eda6c870eeb" providerId="ADAL" clId="{B0419E6D-22F1-4051-A8D6-7223439E782A}" dt="2021-10-27T23:05:21.195" v="24"/>
        <pc:sldMkLst>
          <pc:docMk/>
          <pc:sldMk cId="3534131928" sldId="283"/>
        </pc:sldMkLst>
        <pc:spChg chg="del">
          <ac:chgData name="José Miguel Alves Pires" userId="8aa95e1a-3780-4ae1-aa65-7eda6c870eeb" providerId="ADAL" clId="{B0419E6D-22F1-4051-A8D6-7223439E782A}" dt="2021-10-27T23:05:21.195" v="24"/>
          <ac:spMkLst>
            <pc:docMk/>
            <pc:sldMk cId="3534131928" sldId="283"/>
            <ac:spMk id="10" creationId="{942D9298-DC46-4E1A-9A09-4355DBD69A52}"/>
          </ac:spMkLst>
        </pc:spChg>
        <pc:picChg chg="add mod">
          <ac:chgData name="José Miguel Alves Pires" userId="8aa95e1a-3780-4ae1-aa65-7eda6c870eeb" providerId="ADAL" clId="{B0419E6D-22F1-4051-A8D6-7223439E782A}" dt="2021-10-27T22:32:03.237" v="6"/>
          <ac:picMkLst>
            <pc:docMk/>
            <pc:sldMk cId="3534131928" sldId="283"/>
            <ac:picMk id="5" creationId="{0E6180CB-ED31-4FD6-A542-3F8E2520D53F}"/>
          </ac:picMkLst>
        </pc:picChg>
      </pc:sldChg>
      <pc:sldChg chg="delSp add ord">
        <pc:chgData name="José Miguel Alves Pires" userId="8aa95e1a-3780-4ae1-aa65-7eda6c870eeb" providerId="ADAL" clId="{B0419E6D-22F1-4051-A8D6-7223439E782A}" dt="2021-10-27T23:05:21.195" v="24"/>
        <pc:sldMkLst>
          <pc:docMk/>
          <pc:sldMk cId="3023989708" sldId="284"/>
        </pc:sldMkLst>
        <pc:spChg chg="del">
          <ac:chgData name="José Miguel Alves Pires" userId="8aa95e1a-3780-4ae1-aa65-7eda6c870eeb" providerId="ADAL" clId="{B0419E6D-22F1-4051-A8D6-7223439E782A}" dt="2021-10-27T23:05:21.195" v="24"/>
          <ac:spMkLst>
            <pc:docMk/>
            <pc:sldMk cId="3023989708" sldId="284"/>
            <ac:spMk id="4" creationId="{76A4750F-2B51-4F54-BBB0-ADDDA60C0133}"/>
          </ac:spMkLst>
        </pc:spChg>
      </pc:sldChg>
      <pc:sldChg chg="add">
        <pc:chgData name="José Miguel Alves Pires" userId="8aa95e1a-3780-4ae1-aa65-7eda6c870eeb" providerId="ADAL" clId="{B0419E6D-22F1-4051-A8D6-7223439E782A}" dt="2021-10-27T22:34:05.507" v="7"/>
        <pc:sldMkLst>
          <pc:docMk/>
          <pc:sldMk cId="1062249561" sldId="285"/>
        </pc:sldMkLst>
      </pc:sldChg>
      <pc:sldChg chg="delSp add ord modAnim">
        <pc:chgData name="José Miguel Alves Pires" userId="8aa95e1a-3780-4ae1-aa65-7eda6c870eeb" providerId="ADAL" clId="{B0419E6D-22F1-4051-A8D6-7223439E782A}" dt="2021-10-27T23:18:35.930" v="78"/>
        <pc:sldMkLst>
          <pc:docMk/>
          <pc:sldMk cId="1649270005" sldId="286"/>
        </pc:sldMkLst>
        <pc:spChg chg="del">
          <ac:chgData name="José Miguel Alves Pires" userId="8aa95e1a-3780-4ae1-aa65-7eda6c870eeb" providerId="ADAL" clId="{B0419E6D-22F1-4051-A8D6-7223439E782A}" dt="2021-10-27T23:05:21.195" v="24"/>
          <ac:spMkLst>
            <pc:docMk/>
            <pc:sldMk cId="1649270005" sldId="286"/>
            <ac:spMk id="2" creationId="{9091C850-8617-40B2-B387-BFE4059F99F0}"/>
          </ac:spMkLst>
        </pc:spChg>
      </pc:sldChg>
      <pc:sldChg chg="delSp add ord modAnim">
        <pc:chgData name="José Miguel Alves Pires" userId="8aa95e1a-3780-4ae1-aa65-7eda6c870eeb" providerId="ADAL" clId="{B0419E6D-22F1-4051-A8D6-7223439E782A}" dt="2021-10-27T23:17:40.454" v="76"/>
        <pc:sldMkLst>
          <pc:docMk/>
          <pc:sldMk cId="967613919" sldId="287"/>
        </pc:sldMkLst>
        <pc:spChg chg="del">
          <ac:chgData name="José Miguel Alves Pires" userId="8aa95e1a-3780-4ae1-aa65-7eda6c870eeb" providerId="ADAL" clId="{B0419E6D-22F1-4051-A8D6-7223439E782A}" dt="2021-10-27T23:05:21.195" v="24"/>
          <ac:spMkLst>
            <pc:docMk/>
            <pc:sldMk cId="967613919" sldId="287"/>
            <ac:spMk id="2" creationId="{69BBF76C-5C9C-4A12-9213-A63F0F101150}"/>
          </ac:spMkLst>
        </pc:spChg>
      </pc:sldChg>
      <pc:sldChg chg="delSp">
        <pc:chgData name="José Miguel Alves Pires" userId="8aa95e1a-3780-4ae1-aa65-7eda6c870eeb" providerId="ADAL" clId="{B0419E6D-22F1-4051-A8D6-7223439E782A}" dt="2021-10-27T23:05:21.195" v="24"/>
        <pc:sldMkLst>
          <pc:docMk/>
          <pc:sldMk cId="232654206" sldId="288"/>
        </pc:sldMkLst>
        <pc:spChg chg="del">
          <ac:chgData name="José Miguel Alves Pires" userId="8aa95e1a-3780-4ae1-aa65-7eda6c870eeb" providerId="ADAL" clId="{B0419E6D-22F1-4051-A8D6-7223439E782A}" dt="2021-10-27T23:05:21.195" v="24"/>
          <ac:spMkLst>
            <pc:docMk/>
            <pc:sldMk cId="232654206" sldId="288"/>
            <ac:spMk id="7" creationId="{F97C80F5-42F5-428B-A7F8-BD585E6843D0}"/>
          </ac:spMkLst>
        </pc:spChg>
      </pc:sldChg>
      <pc:sldChg chg="addSp delSp modSp add">
        <pc:chgData name="José Miguel Alves Pires" userId="8aa95e1a-3780-4ae1-aa65-7eda6c870eeb" providerId="ADAL" clId="{B0419E6D-22F1-4051-A8D6-7223439E782A}" dt="2021-10-27T23:05:21.195" v="24"/>
        <pc:sldMkLst>
          <pc:docMk/>
          <pc:sldMk cId="3688479240" sldId="289"/>
        </pc:sldMkLst>
        <pc:spChg chg="del">
          <ac:chgData name="José Miguel Alves Pires" userId="8aa95e1a-3780-4ae1-aa65-7eda6c870eeb" providerId="ADAL" clId="{B0419E6D-22F1-4051-A8D6-7223439E782A}" dt="2021-10-27T23:05:21.195" v="24"/>
          <ac:spMkLst>
            <pc:docMk/>
            <pc:sldMk cId="3688479240" sldId="289"/>
            <ac:spMk id="14" creationId="{EA0A1EC5-A305-4695-B814-B16059A3E787}"/>
          </ac:spMkLst>
        </pc:spChg>
        <pc:grpChg chg="add mod">
          <ac:chgData name="José Miguel Alves Pires" userId="8aa95e1a-3780-4ae1-aa65-7eda6c870eeb" providerId="ADAL" clId="{B0419E6D-22F1-4051-A8D6-7223439E782A}" dt="2021-10-27T22:51:09.132" v="14" actId="164"/>
          <ac:grpSpMkLst>
            <pc:docMk/>
            <pc:sldMk cId="3688479240" sldId="289"/>
            <ac:grpSpMk id="11" creationId="{5D541389-0D3F-4926-B216-08562E78D6E9}"/>
          </ac:grpSpMkLst>
        </pc:grpChg>
        <pc:picChg chg="mod">
          <ac:chgData name="José Miguel Alves Pires" userId="8aa95e1a-3780-4ae1-aa65-7eda6c870eeb" providerId="ADAL" clId="{B0419E6D-22F1-4051-A8D6-7223439E782A}" dt="2021-10-27T22:51:09.132" v="14" actId="164"/>
          <ac:picMkLst>
            <pc:docMk/>
            <pc:sldMk cId="3688479240" sldId="289"/>
            <ac:picMk id="7" creationId="{3885A974-AA4D-4E3D-95BD-B70CE8B96724}"/>
          </ac:picMkLst>
        </pc:picChg>
        <pc:picChg chg="mod">
          <ac:chgData name="José Miguel Alves Pires" userId="8aa95e1a-3780-4ae1-aa65-7eda6c870eeb" providerId="ADAL" clId="{B0419E6D-22F1-4051-A8D6-7223439E782A}" dt="2021-10-27T22:51:09.132" v="14" actId="164"/>
          <ac:picMkLst>
            <pc:docMk/>
            <pc:sldMk cId="3688479240" sldId="289"/>
            <ac:picMk id="9" creationId="{8A1CCD9A-30C7-436A-BCA7-11FAD82F42A9}"/>
          </ac:picMkLst>
        </pc:picChg>
        <pc:picChg chg="add mod">
          <ac:chgData name="José Miguel Alves Pires" userId="8aa95e1a-3780-4ae1-aa65-7eda6c870eeb" providerId="ADAL" clId="{B0419E6D-22F1-4051-A8D6-7223439E782A}" dt="2021-10-27T22:51:09.132" v="14" actId="164"/>
          <ac:picMkLst>
            <pc:docMk/>
            <pc:sldMk cId="3688479240" sldId="289"/>
            <ac:picMk id="10" creationId="{99A88313-E69D-4081-9425-C7F7E6227D15}"/>
          </ac:picMkLst>
        </pc:picChg>
      </pc:sldChg>
      <pc:sldChg chg="addSp delSp modSp add">
        <pc:chgData name="José Miguel Alves Pires" userId="8aa95e1a-3780-4ae1-aa65-7eda6c870eeb" providerId="ADAL" clId="{B0419E6D-22F1-4051-A8D6-7223439E782A}" dt="2021-10-27T23:05:21.195" v="24"/>
        <pc:sldMkLst>
          <pc:docMk/>
          <pc:sldMk cId="3498927287" sldId="290"/>
        </pc:sldMkLst>
        <pc:spChg chg="del">
          <ac:chgData name="José Miguel Alves Pires" userId="8aa95e1a-3780-4ae1-aa65-7eda6c870eeb" providerId="ADAL" clId="{B0419E6D-22F1-4051-A8D6-7223439E782A}" dt="2021-10-27T23:05:21.195" v="24"/>
          <ac:spMkLst>
            <pc:docMk/>
            <pc:sldMk cId="3498927287" sldId="290"/>
            <ac:spMk id="6" creationId="{AF2765FC-C409-4DB0-AB0D-5BD30BAC1F63}"/>
          </ac:spMkLst>
        </pc:spChg>
        <pc:grpChg chg="add mod">
          <ac:chgData name="José Miguel Alves Pires" userId="8aa95e1a-3780-4ae1-aa65-7eda6c870eeb" providerId="ADAL" clId="{B0419E6D-22F1-4051-A8D6-7223439E782A}" dt="2021-10-27T22:53:25.863" v="17" actId="164"/>
          <ac:grpSpMkLst>
            <pc:docMk/>
            <pc:sldMk cId="3498927287" sldId="290"/>
            <ac:grpSpMk id="5" creationId="{D11A0CCD-2DB9-42A0-A149-12BE84B0B178}"/>
          </ac:grpSpMkLst>
        </pc:grpChg>
        <pc:picChg chg="mod">
          <ac:chgData name="José Miguel Alves Pires" userId="8aa95e1a-3780-4ae1-aa65-7eda6c870eeb" providerId="ADAL" clId="{B0419E6D-22F1-4051-A8D6-7223439E782A}" dt="2021-10-27T22:53:25.863" v="17" actId="164"/>
          <ac:picMkLst>
            <pc:docMk/>
            <pc:sldMk cId="3498927287" sldId="290"/>
            <ac:picMk id="4" creationId="{268A2703-FD42-47D4-AE32-7EA6708232D9}"/>
          </ac:picMkLst>
        </pc:picChg>
        <pc:picChg chg="add mod">
          <ac:chgData name="José Miguel Alves Pires" userId="8aa95e1a-3780-4ae1-aa65-7eda6c870eeb" providerId="ADAL" clId="{B0419E6D-22F1-4051-A8D6-7223439E782A}" dt="2021-10-27T22:53:25.863" v="17" actId="164"/>
          <ac:picMkLst>
            <pc:docMk/>
            <pc:sldMk cId="3498927287" sldId="290"/>
            <ac:picMk id="12" creationId="{735D1194-5B55-4303-8205-27C5D8266232}"/>
          </ac:picMkLst>
        </pc:picChg>
        <pc:picChg chg="mod">
          <ac:chgData name="José Miguel Alves Pires" userId="8aa95e1a-3780-4ae1-aa65-7eda6c870eeb" providerId="ADAL" clId="{B0419E6D-22F1-4051-A8D6-7223439E782A}" dt="2021-10-27T22:53:25.863" v="17" actId="164"/>
          <ac:picMkLst>
            <pc:docMk/>
            <pc:sldMk cId="3498927287" sldId="290"/>
            <ac:picMk id="13" creationId="{B99D28EA-68E5-41B6-9477-6016AF8662FB}"/>
          </ac:picMkLst>
        </pc:picChg>
      </pc:sldChg>
      <pc:sldChg chg="addSp delSp modSp add ord">
        <pc:chgData name="José Miguel Alves Pires" userId="8aa95e1a-3780-4ae1-aa65-7eda6c870eeb" providerId="ADAL" clId="{B0419E6D-22F1-4051-A8D6-7223439E782A}" dt="2021-10-27T23:05:21.195" v="24"/>
        <pc:sldMkLst>
          <pc:docMk/>
          <pc:sldMk cId="1013416732" sldId="291"/>
        </pc:sldMkLst>
        <pc:spChg chg="del">
          <ac:chgData name="José Miguel Alves Pires" userId="8aa95e1a-3780-4ae1-aa65-7eda6c870eeb" providerId="ADAL" clId="{B0419E6D-22F1-4051-A8D6-7223439E782A}" dt="2021-10-27T23:05:21.195" v="24"/>
          <ac:spMkLst>
            <pc:docMk/>
            <pc:sldMk cId="1013416732" sldId="291"/>
            <ac:spMk id="8" creationId="{824079B8-02C1-45A2-9EE3-73DCD3418FD3}"/>
          </ac:spMkLst>
        </pc:spChg>
        <pc:picChg chg="add mod">
          <ac:chgData name="José Miguel Alves Pires" userId="8aa95e1a-3780-4ae1-aa65-7eda6c870eeb" providerId="ADAL" clId="{B0419E6D-22F1-4051-A8D6-7223439E782A}" dt="2021-10-27T23:01:11.386" v="19"/>
          <ac:picMkLst>
            <pc:docMk/>
            <pc:sldMk cId="1013416732" sldId="291"/>
            <ac:picMk id="7" creationId="{9CF7E389-5EF1-4A9A-ADB5-46D59C03165B}"/>
          </ac:picMkLst>
        </pc:picChg>
      </pc:sldChg>
      <pc:sldChg chg="modSp add modAnim">
        <pc:chgData name="José Miguel Alves Pires" userId="8aa95e1a-3780-4ae1-aa65-7eda6c870eeb" providerId="ADAL" clId="{B0419E6D-22F1-4051-A8D6-7223439E782A}" dt="2021-10-27T23:35:06.433" v="206"/>
        <pc:sldMkLst>
          <pc:docMk/>
          <pc:sldMk cId="3026357175" sldId="292"/>
        </pc:sldMkLst>
        <pc:spChg chg="mod">
          <ac:chgData name="José Miguel Alves Pires" userId="8aa95e1a-3780-4ae1-aa65-7eda6c870eeb" providerId="ADAL" clId="{B0419E6D-22F1-4051-A8D6-7223439E782A}" dt="2021-10-27T23:29:26.628" v="87" actId="404"/>
          <ac:spMkLst>
            <pc:docMk/>
            <pc:sldMk cId="3026357175" sldId="292"/>
            <ac:spMk id="2" creationId="{218E4369-F83D-40DD-A027-39E7F42D1F95}"/>
          </ac:spMkLst>
        </pc:spChg>
      </pc:sldChg>
      <pc:sldChg chg="modSp add modAnim">
        <pc:chgData name="José Miguel Alves Pires" userId="8aa95e1a-3780-4ae1-aa65-7eda6c870eeb" providerId="ADAL" clId="{B0419E6D-22F1-4051-A8D6-7223439E782A}" dt="2021-10-27T23:34:36.523" v="203"/>
        <pc:sldMkLst>
          <pc:docMk/>
          <pc:sldMk cId="3623645669" sldId="293"/>
        </pc:sldMkLst>
        <pc:spChg chg="mod">
          <ac:chgData name="José Miguel Alves Pires" userId="8aa95e1a-3780-4ae1-aa65-7eda6c870eeb" providerId="ADAL" clId="{B0419E6D-22F1-4051-A8D6-7223439E782A}" dt="2021-10-27T23:34:12.914" v="199" actId="5793"/>
          <ac:spMkLst>
            <pc:docMk/>
            <pc:sldMk cId="3623645669" sldId="293"/>
            <ac:spMk id="2" creationId="{218E4369-F83D-40DD-A027-39E7F42D1F95}"/>
          </ac:spMkLst>
        </pc:spChg>
      </pc:sldChg>
    </pc:docChg>
  </pc:docChgLst>
  <pc:docChgLst>
    <pc:chgData name="José Miguel Alves Pires" userId="S::a50178@uminho.pt::8aa95e1a-3780-4ae1-aa65-7eda6c870eeb" providerId="AD" clId="Web-{294F45A7-305F-72C9-6727-9ACED13BFE9C}"/>
    <pc:docChg chg="modSld">
      <pc:chgData name="José Miguel Alves Pires" userId="S::a50178@uminho.pt::8aa95e1a-3780-4ae1-aa65-7eda6c870eeb" providerId="AD" clId="Web-{294F45A7-305F-72C9-6727-9ACED13BFE9C}" dt="2021-10-27T22:15:06.808" v="13" actId="14100"/>
      <pc:docMkLst>
        <pc:docMk/>
      </pc:docMkLst>
      <pc:sldChg chg="modSp">
        <pc:chgData name="José Miguel Alves Pires" userId="S::a50178@uminho.pt::8aa95e1a-3780-4ae1-aa65-7eda6c870eeb" providerId="AD" clId="Web-{294F45A7-305F-72C9-6727-9ACED13BFE9C}" dt="2021-10-27T22:15:06.808" v="13" actId="14100"/>
        <pc:sldMkLst>
          <pc:docMk/>
          <pc:sldMk cId="0" sldId="260"/>
        </pc:sldMkLst>
        <pc:spChg chg="mod">
          <ac:chgData name="José Miguel Alves Pires" userId="S::a50178@uminho.pt::8aa95e1a-3780-4ae1-aa65-7eda6c870eeb" providerId="AD" clId="Web-{294F45A7-305F-72C9-6727-9ACED13BFE9C}" dt="2021-10-27T22:15:06.808" v="13" actId="14100"/>
          <ac:spMkLst>
            <pc:docMk/>
            <pc:sldMk cId="0" sldId="260"/>
            <ac:spMk id="9" creationId="{00000000-0000-0000-0000-000000000000}"/>
          </ac:spMkLst>
        </pc:spChg>
      </pc:sldChg>
    </pc:docChg>
  </pc:docChgLst>
  <pc:docChgLst>
    <pc:chgData name="José Miguel Alves Pires" userId="8aa95e1a-3780-4ae1-aa65-7eda6c870eeb" providerId="ADAL" clId="{EF2F1635-7A62-8340-B6BA-9DA0E1420455}"/>
    <pc:docChg chg="undo custSel modSld">
      <pc:chgData name="José Miguel Alves Pires" userId="8aa95e1a-3780-4ae1-aa65-7eda6c870eeb" providerId="ADAL" clId="{EF2F1635-7A62-8340-B6BA-9DA0E1420455}" dt="2021-11-03T18:17:43.130" v="28" actId="1036"/>
      <pc:docMkLst>
        <pc:docMk/>
      </pc:docMkLst>
      <pc:sldChg chg="addSp modSp mod">
        <pc:chgData name="José Miguel Alves Pires" userId="8aa95e1a-3780-4ae1-aa65-7eda6c870eeb" providerId="ADAL" clId="{EF2F1635-7A62-8340-B6BA-9DA0E1420455}" dt="2021-11-03T18:17:43.130" v="28" actId="1036"/>
        <pc:sldMkLst>
          <pc:docMk/>
          <pc:sldMk cId="0" sldId="260"/>
        </pc:sldMkLst>
        <pc:spChg chg="add mod">
          <ac:chgData name="José Miguel Alves Pires" userId="8aa95e1a-3780-4ae1-aa65-7eda6c870eeb" providerId="ADAL" clId="{EF2F1635-7A62-8340-B6BA-9DA0E1420455}" dt="2021-11-03T18:17:43.130" v="28" actId="1036"/>
          <ac:spMkLst>
            <pc:docMk/>
            <pc:sldMk cId="0" sldId="260"/>
            <ac:spMk id="3" creationId="{DDB14721-1212-C440-BE29-CC98E6C9D9B0}"/>
          </ac:spMkLst>
        </pc:spChg>
        <pc:graphicFrameChg chg="mod modGraphic">
          <ac:chgData name="José Miguel Alves Pires" userId="8aa95e1a-3780-4ae1-aa65-7eda6c870eeb" providerId="ADAL" clId="{EF2F1635-7A62-8340-B6BA-9DA0E1420455}" dt="2021-11-03T18:17:03.806" v="3" actId="14100"/>
          <ac:graphicFrameMkLst>
            <pc:docMk/>
            <pc:sldMk cId="0" sldId="260"/>
            <ac:graphicFrameMk id="2" creationId="{61E3FE8E-EBF5-4DBB-8659-6DD53976FA32}"/>
          </ac:graphicFrameMkLst>
        </pc:graphicFrameChg>
      </pc:sldChg>
      <pc:sldChg chg="modSp mod">
        <pc:chgData name="José Miguel Alves Pires" userId="8aa95e1a-3780-4ae1-aa65-7eda6c870eeb" providerId="ADAL" clId="{EF2F1635-7A62-8340-B6BA-9DA0E1420455}" dt="2021-11-03T18:17:09.291" v="5" actId="27636"/>
        <pc:sldMkLst>
          <pc:docMk/>
          <pc:sldMk cId="194193053" sldId="307"/>
        </pc:sldMkLst>
        <pc:spChg chg="mod">
          <ac:chgData name="José Miguel Alves Pires" userId="8aa95e1a-3780-4ae1-aa65-7eda6c870eeb" providerId="ADAL" clId="{EF2F1635-7A62-8340-B6BA-9DA0E1420455}" dt="2021-11-03T18:17:09.291" v="5" actId="27636"/>
          <ac:spMkLst>
            <pc:docMk/>
            <pc:sldMk cId="194193053" sldId="307"/>
            <ac:spMk id="10" creationId="{FDDB500B-8A17-4F71-87AE-71DB58E8B80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24" name="Rectangle 2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A849C5AD-4428-4E9C-9C84-11B72C9365FB}" type="datetimeFigureOut">
              <a:rPr lang="pt-PT" smtClean="0"/>
              <a:pPr/>
              <a:t>17/11/2021</a:t>
            </a:fld>
            <a:endParaRPr lang="pt-PT"/>
          </a:p>
        </p:txBody>
      </p:sp>
      <p:sp>
        <p:nvSpPr>
          <p:cNvPr id="30" name="Rectangle 30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C596567-A38F-4CEF-B37F-9B9D120D62CE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5386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4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15" name="Rectangle 15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D7547E60-4BE7-4E4E-9AAA-5EE35AEC995C}" type="datetimeFigureOut">
              <a:rPr lang="pt-PT"/>
              <a:pPr/>
              <a:t>17/11/2021</a:t>
            </a:fld>
            <a:endParaRPr lang="pt-PT"/>
          </a:p>
        </p:txBody>
      </p:sp>
      <p:sp>
        <p:nvSpPr>
          <p:cNvPr id="23" name="Rectangle 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/>
          <a:lstStyle/>
          <a:p>
            <a:endParaRPr lang="pt-PT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28" name="Rectangle 2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077768-21C8-4125-A345-258E48D2EED0}" type="slidenum">
              <a:rPr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32877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pt-P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708920"/>
            <a:ext cx="7580946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31"/>
          <p:cNvSpPr>
            <a:spLocks noGrp="1"/>
          </p:cNvSpPr>
          <p:nvPr>
            <p:ph type="subTitle" idx="1" hasCustomPrompt="1"/>
          </p:nvPr>
        </p:nvSpPr>
        <p:spPr>
          <a:xfrm>
            <a:off x="2555776" y="2780929"/>
            <a:ext cx="6120680" cy="504056"/>
          </a:xfrm>
        </p:spPr>
        <p:txBody>
          <a:bodyPr>
            <a:noAutofit/>
          </a:bodyPr>
          <a:lstStyle>
            <a:lvl1pPr marL="0" indent="0" algn="r" latinLnBrk="0">
              <a:buNone/>
              <a:defRPr lang="pt-PT" sz="3200" b="1">
                <a:solidFill>
                  <a:schemeClr val="bg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pt-PT" dirty="0"/>
              <a:t>Subtítulo, Conferência</a:t>
            </a:r>
          </a:p>
        </p:txBody>
      </p:sp>
      <p:sp>
        <p:nvSpPr>
          <p:cNvPr id="5" name="Rectangle 5"/>
          <p:cNvSpPr>
            <a:spLocks noGrp="1"/>
          </p:cNvSpPr>
          <p:nvPr>
            <p:ph type="ctrTitle" hasCustomPrompt="1"/>
          </p:nvPr>
        </p:nvSpPr>
        <p:spPr>
          <a:xfrm>
            <a:off x="1115616" y="1196752"/>
            <a:ext cx="7577814" cy="1470025"/>
          </a:xfrm>
        </p:spPr>
        <p:txBody>
          <a:bodyPr anchor="b" anchorCtr="0">
            <a:normAutofit/>
          </a:bodyPr>
          <a:lstStyle>
            <a:lvl1pPr algn="r" latinLnBrk="0">
              <a:defRPr lang="pt-PT" sz="5400" b="0" baseline="0">
                <a:solidFill>
                  <a:srgbClr val="373E48"/>
                </a:solidFill>
              </a:defRPr>
            </a:lvl1pPr>
          </a:lstStyle>
          <a:p>
            <a:r>
              <a:rPr lang="pt-PT" dirty="0"/>
              <a:t>Título da Apresentação</a:t>
            </a:r>
          </a:p>
        </p:txBody>
      </p:sp>
      <p:sp>
        <p:nvSpPr>
          <p:cNvPr id="10" name="Marcador de Posição do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4644008" y="5301208"/>
            <a:ext cx="4032250" cy="865187"/>
          </a:xfrm>
        </p:spPr>
        <p:txBody>
          <a:bodyPr/>
          <a:lstStyle>
            <a:lvl1pPr marL="0" marR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Autor1, Autor2, Autor 3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Mail1, mail2, mail3</a:t>
            </a:r>
            <a:endParaRPr lang="en-US" dirty="0"/>
          </a:p>
        </p:txBody>
      </p:sp>
      <p:sp>
        <p:nvSpPr>
          <p:cNvPr id="11" name="Marcador de Posição do Número do Diapositivo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‹nº›</a:t>
            </a:fld>
            <a:endParaRPr lang="pt-PT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6182245"/>
            <a:ext cx="6516217" cy="67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</p:spPr>
        <p:txBody>
          <a:bodyPr/>
          <a:lstStyle/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‹nº›</a:t>
            </a:fld>
            <a:endParaRPr lang="pt-PT"/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‹nº›</a:t>
            </a:fld>
            <a:endParaRPr lang="pt-PT"/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 l="16573" b="80589"/>
          <a:stretch>
            <a:fillRect/>
          </a:stretch>
        </p:blipFill>
        <p:spPr bwMode="auto">
          <a:xfrm>
            <a:off x="-1" y="0"/>
            <a:ext cx="9144001" cy="1196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 l="16573" t="19411"/>
          <a:stretch>
            <a:fillRect/>
          </a:stretch>
        </p:blipFill>
        <p:spPr bwMode="auto">
          <a:xfrm>
            <a:off x="0" y="1196752"/>
            <a:ext cx="9144001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ângulo 12"/>
          <p:cNvSpPr/>
          <p:nvPr userDrawn="1"/>
        </p:nvSpPr>
        <p:spPr>
          <a:xfrm>
            <a:off x="0" y="1196752"/>
            <a:ext cx="9144000" cy="566124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  <p:sp>
        <p:nvSpPr>
          <p:cNvPr id="12" name="Rectangle 12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pt-PT" dirty="0"/>
              <a:t>Clique para 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5" name="CaixaDeTexto 14"/>
          <p:cNvSpPr txBox="1"/>
          <p:nvPr userDrawn="1"/>
        </p:nvSpPr>
        <p:spPr>
          <a:xfrm>
            <a:off x="0" y="116632"/>
            <a:ext cx="255577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373E48"/>
                </a:solidFill>
              </a:rPr>
              <a:t>ESRG</a:t>
            </a:r>
          </a:p>
          <a:p>
            <a:r>
              <a:rPr lang="en-US" sz="2100" b="1" dirty="0">
                <a:solidFill>
                  <a:srgbClr val="00A2D3"/>
                </a:solidFill>
              </a:rPr>
              <a:t>Embedded Systems</a:t>
            </a:r>
          </a:p>
          <a:p>
            <a:r>
              <a:rPr lang="en-US" sz="2100" b="1" dirty="0">
                <a:solidFill>
                  <a:srgbClr val="00A2D3"/>
                </a:solidFill>
              </a:rPr>
              <a:t>Research Group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7" cstate="print"/>
          <a:srcRect l="3813" r="37962" b="1449"/>
          <a:stretch>
            <a:fillRect/>
          </a:stretch>
        </p:blipFill>
        <p:spPr bwMode="auto">
          <a:xfrm>
            <a:off x="0" y="1196752"/>
            <a:ext cx="1115616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/>
  <p:txStyles>
    <p:titleStyle>
      <a:defPPr>
        <a:defRPr lang="pt-PT" sz="4400">
          <a:solidFill>
            <a:schemeClr val="tx1"/>
          </a:solidFill>
          <a:latin typeface="+mj-lt"/>
          <a:ea typeface="+mj-ea"/>
          <a:cs typeface="+mj-cs"/>
        </a:defRPr>
      </a:defPPr>
      <a:lvl1pPr algn="l" eaLnBrk="1" latinLnBrk="0" hangingPunct="1">
        <a:buNone/>
        <a:defRPr lang="pt-PT" sz="3600">
          <a:solidFill>
            <a:srgbClr val="373E48"/>
          </a:solidFill>
          <a:latin typeface="+mj-lt"/>
        </a:defRPr>
      </a:lvl1pPr>
    </p:titleStyle>
    <p:bodyStyle>
      <a:defPPr>
        <a:defRPr lang="pt-PT">
          <a:solidFill>
            <a:schemeClr val="tx1"/>
          </a:solidFill>
          <a:latin typeface="+mn-lt"/>
          <a:ea typeface="+mn-ea"/>
          <a:cs typeface="+mn-cs"/>
        </a:defRPr>
      </a:defPPr>
      <a:lvl1pPr marL="342900" indent="-342900" eaLnBrk="1" latinLnBrk="0" hangingPunct="1">
        <a:buChar char="•"/>
        <a:defRPr lang="pt-PT" sz="2800">
          <a:solidFill>
            <a:srgbClr val="373E48"/>
          </a:solidFill>
          <a:latin typeface="+mn-lt"/>
        </a:defRPr>
      </a:lvl1pPr>
      <a:lvl2pPr marL="742950" indent="-285750" eaLnBrk="1" hangingPunct="1">
        <a:buChar char="–"/>
        <a:defRPr lang="pt-PT" sz="2400">
          <a:solidFill>
            <a:srgbClr val="00A2D3"/>
          </a:solidFill>
          <a:latin typeface="+mn-lt"/>
        </a:defRPr>
      </a:lvl2pPr>
      <a:lvl3pPr marL="1143000" indent="-228600" eaLnBrk="1" hangingPunct="1">
        <a:buChar char="•"/>
        <a:defRPr lang="pt-PT" sz="2400">
          <a:solidFill>
            <a:srgbClr val="373E48"/>
          </a:solidFill>
          <a:latin typeface="+mn-lt"/>
        </a:defRPr>
      </a:lvl3pPr>
      <a:lvl4pPr marL="1600200" indent="-228600" eaLnBrk="1" hangingPunct="1">
        <a:buChar char="–"/>
        <a:defRPr lang="pt-PT" sz="2000">
          <a:latin typeface="+mn-lt"/>
        </a:defRPr>
      </a:lvl4pPr>
      <a:lvl5pPr marL="2057400" indent="-228600" eaLnBrk="1" hangingPunct="1">
        <a:buChar char="»"/>
        <a:defRPr lang="pt-PT" sz="2000">
          <a:latin typeface="+mn-lt"/>
        </a:defRPr>
      </a:lvl5pPr>
      <a:lvl6pPr marL="2514600" indent="-228600" eaLnBrk="1" hangingPunct="1">
        <a:buChar char="•"/>
        <a:defRPr lang="pt-PT" sz="2000"/>
      </a:lvl6pPr>
      <a:lvl7pPr marL="2971800" indent="-228600" eaLnBrk="1" hangingPunct="1">
        <a:buChar char="•"/>
        <a:defRPr lang="pt-PT" sz="2000"/>
      </a:lvl7pPr>
      <a:lvl8pPr marL="3429000" indent="-228600" eaLnBrk="1" hangingPunct="1">
        <a:buChar char="•"/>
        <a:defRPr lang="pt-PT" sz="2000"/>
      </a:lvl8pPr>
      <a:lvl9pPr marL="3886200" indent="-228600" eaLnBrk="1" hangingPunct="1">
        <a:buChar char="•"/>
        <a:defRPr lang="pt-PT" sz="2000"/>
      </a:lvl9pPr>
    </p:bodyStyle>
    <p:otherStyle>
      <a:defPPr>
        <a:defRPr lang="pt-PT">
          <a:solidFill>
            <a:schemeClr val="tx1"/>
          </a:solidFill>
          <a:latin typeface="+mn-lt"/>
          <a:ea typeface="+mn-ea"/>
          <a:cs typeface="+mn-cs"/>
        </a:defRPr>
      </a:defPPr>
      <a:lvl1pPr marL="0" eaLnBrk="1" latinLnBrk="0" hangingPunct="1"/>
      <a:lvl2pPr marL="457200" eaLnBrk="1" hangingPunct="1"/>
      <a:lvl3pPr marL="914400" eaLnBrk="1" hangingPunct="1"/>
      <a:lvl4pPr marL="1371600" eaLnBrk="1" hangingPunct="1"/>
      <a:lvl5pPr marL="1828800" eaLnBrk="1" hangingPunct="1"/>
      <a:lvl6pPr marL="2286000" eaLnBrk="1" hangingPunct="1"/>
      <a:lvl7pPr marL="2743200" eaLnBrk="1" hangingPunct="1"/>
      <a:lvl8pPr marL="3200400" eaLnBrk="1" hangingPunct="1"/>
      <a:lvl9pPr marL="3657600" eaLnBrk="1" hangingPunct="1"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115616" y="2708921"/>
            <a:ext cx="4104456" cy="648072"/>
          </a:xfrm>
          <a:solidFill>
            <a:srgbClr val="373E48">
              <a:alpha val="46000"/>
            </a:srgbClr>
          </a:solidFill>
        </p:spPr>
        <p:txBody>
          <a:bodyPr/>
          <a:lstStyle/>
          <a:p>
            <a:r>
              <a:rPr lang="en-US" sz="3600" dirty="0"/>
              <a:t>Embedded Systems</a:t>
            </a:r>
            <a:endParaRPr lang="pt-PT" sz="3600" dirty="0"/>
          </a:p>
          <a:p>
            <a:endParaRPr lang="en-US" sz="3600" dirty="0"/>
          </a:p>
        </p:txBody>
      </p:sp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107129" y="3835854"/>
            <a:ext cx="7577814" cy="1470025"/>
          </a:xfrm>
        </p:spPr>
        <p:txBody>
          <a:bodyPr lIns="91440" tIns="45720" rIns="91440" bIns="45720" anchor="b" anchorCtr="0">
            <a:noAutofit/>
          </a:bodyPr>
          <a:lstStyle/>
          <a:p>
            <a:r>
              <a:rPr lang="pt-PT" sz="4000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MDO – Marketing Digital Outdoor</a:t>
            </a:r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quarter" idx="10"/>
          </p:nvPr>
        </p:nvSpPr>
        <p:spPr>
          <a:xfrm>
            <a:off x="1115616" y="5301208"/>
            <a:ext cx="7632848" cy="865187"/>
          </a:xfrm>
          <a:solidFill>
            <a:srgbClr val="FFFFFF">
              <a:alpha val="65000"/>
            </a:srgbClr>
          </a:solidFill>
        </p:spPr>
        <p:txBody>
          <a:bodyPr lIns="91440" tIns="45720" rIns="91440" bIns="45720" anchor="ctr" anchorCtr="1">
            <a:noAutofit/>
          </a:bodyPr>
          <a:lstStyle/>
          <a:p>
            <a:pPr algn="ctr"/>
            <a:endParaRPr lang="pt-PT" sz="1800" b="1" dirty="0">
              <a:solidFill>
                <a:schemeClr val="tx1"/>
              </a:solidFill>
            </a:endParaRPr>
          </a:p>
        </p:txBody>
      </p:sp>
      <p:sp>
        <p:nvSpPr>
          <p:cNvPr id="9" name="Caixa de Texto 2"/>
          <p:cNvSpPr txBox="1">
            <a:spLocks noChangeArrowheads="1"/>
          </p:cNvSpPr>
          <p:nvPr/>
        </p:nvSpPr>
        <p:spPr bwMode="auto">
          <a:xfrm>
            <a:off x="1104485" y="2097357"/>
            <a:ext cx="5225588" cy="72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b="1" i="1" dirty="0">
                <a:latin typeface="Calibri"/>
                <a:cs typeface="Times New Roman"/>
              </a:rPr>
              <a:t>Analysis</a:t>
            </a:r>
            <a:endParaRPr lang="pt-PT" dirty="0"/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61E3FE8E-EBF5-4DBB-8659-6DD53976F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767712"/>
              </p:ext>
            </p:extLst>
          </p:nvPr>
        </p:nvGraphicFramePr>
        <p:xfrm>
          <a:off x="3255532" y="5412038"/>
          <a:ext cx="3620724" cy="731520"/>
        </p:xfrm>
        <a:graphic>
          <a:graphicData uri="http://schemas.openxmlformats.org/drawingml/2006/table">
            <a:tbl>
              <a:tblPr firstRow="1" bandRow="1"/>
              <a:tblGrid>
                <a:gridCol w="1810362">
                  <a:extLst>
                    <a:ext uri="{9D8B030D-6E8A-4147-A177-3AD203B41FA5}">
                      <a16:colId xmlns:a16="http://schemas.microsoft.com/office/drawing/2014/main" val="2809516166"/>
                    </a:ext>
                  </a:extLst>
                </a:gridCol>
                <a:gridCol w="1810362">
                  <a:extLst>
                    <a:ext uri="{9D8B030D-6E8A-4147-A177-3AD203B41FA5}">
                      <a16:colId xmlns:a16="http://schemas.microsoft.com/office/drawing/2014/main" val="3277170653"/>
                    </a:ext>
                  </a:extLst>
                </a:gridCol>
              </a:tblGrid>
              <a:tr h="241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PT" b="1" i="0" u="none" strike="noStrike" noProof="0" dirty="0">
                          <a:solidFill>
                            <a:schemeClr val="tx1"/>
                          </a:solidFill>
                          <a:latin typeface="Corbel"/>
                        </a:rPr>
                        <a:t>José Pires</a:t>
                      </a:r>
                      <a:endParaRPr lang="pt-PT" dirty="0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PT" b="1" i="0" u="none" strike="noStrike" noProof="0" dirty="0">
                          <a:solidFill>
                            <a:schemeClr val="tx1"/>
                          </a:solidFill>
                          <a:latin typeface="Corbel"/>
                        </a:rPr>
                        <a:t>A50178</a:t>
                      </a:r>
                      <a:endParaRPr lang="pt-PT" dirty="0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562545"/>
                  </a:ext>
                </a:extLst>
              </a:tr>
              <a:tr h="241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PT" b="1" i="0" u="none" strike="noStrike" noProof="0" dirty="0">
                          <a:solidFill>
                            <a:schemeClr val="tx1"/>
                          </a:solidFill>
                          <a:latin typeface="Corbel"/>
                        </a:rPr>
                        <a:t>Hugo Freitas</a:t>
                      </a:r>
                      <a:endParaRPr lang="pt-PT" dirty="0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PT" b="1" i="0" u="none" strike="noStrike" noProof="0" dirty="0">
                          <a:solidFill>
                            <a:schemeClr val="tx1"/>
                          </a:solidFill>
                          <a:latin typeface="Corbel"/>
                        </a:rPr>
                        <a:t>A88258</a:t>
                      </a:r>
                      <a:endParaRPr lang="pt-PT" dirty="0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990542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DB14721-1212-C440-BE29-CC98E6C9D9B0}"/>
              </a:ext>
            </a:extLst>
          </p:cNvPr>
          <p:cNvSpPr txBox="1"/>
          <p:nvPr/>
        </p:nvSpPr>
        <p:spPr>
          <a:xfrm>
            <a:off x="2207413" y="5549170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2000" b="1" dirty="0"/>
              <a:t>Group 8: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Constraints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algn="just"/>
            <a:r>
              <a:rPr lang="en-GB" b="1" dirty="0">
                <a:solidFill>
                  <a:schemeClr val="tx1"/>
                </a:solidFill>
              </a:rPr>
              <a:t>Technical constraints</a:t>
            </a:r>
            <a:r>
              <a:rPr lang="en-GB" b="1" dirty="0"/>
              <a:t>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Use device drivers;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Use </a:t>
            </a:r>
            <a:r>
              <a:rPr lang="en-GB" dirty="0" err="1"/>
              <a:t>Makefiles</a:t>
            </a:r>
            <a:r>
              <a:rPr lang="en-GB" dirty="0"/>
              <a:t>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Use C/C++;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Use Raspberry Pi as the development board;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Use compatible HW with the development board;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Use </a:t>
            </a:r>
            <a:r>
              <a:rPr lang="en-GB" dirty="0" err="1"/>
              <a:t>buildroot</a:t>
            </a:r>
            <a:r>
              <a:rPr lang="en-GB" dirty="0"/>
              <a:t>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Social media APIs for sharing multimedia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Image filtering through specialized API</a:t>
            </a:r>
          </a:p>
          <a:p>
            <a:pPr marL="457200" lvl="1" indent="0" algn="just">
              <a:buNone/>
            </a:pPr>
            <a:endParaRPr lang="en-GB" sz="14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96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Constraints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algn="just"/>
            <a:r>
              <a:rPr lang="en-GB" b="1" dirty="0">
                <a:solidFill>
                  <a:schemeClr val="tx1"/>
                </a:solidFill>
              </a:rPr>
              <a:t>Non-technical constraints</a:t>
            </a:r>
            <a:r>
              <a:rPr lang="en-GB" b="1" dirty="0"/>
              <a:t>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Project duration: one semester (circa 20 weeks);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Pair work flow;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Limited budget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GB" dirty="0"/>
              <a:t>Scale model prototype</a:t>
            </a:r>
            <a:br>
              <a:rPr lang="en-GB" dirty="0"/>
            </a:br>
            <a:endParaRPr lang="en-GB" sz="14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39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System Overview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12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A51ED4C-836C-48D9-8B5F-95D360BC9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088232"/>
            <a:ext cx="748054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06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System Architecture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2448272" cy="57606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HW Architecture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13</a:t>
            </a:fld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AD67517-F5CE-4B3C-8646-75DB137EB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737230"/>
            <a:ext cx="6322046" cy="468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61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System Architecture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2592288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SW Architecture:</a:t>
            </a:r>
          </a:p>
          <a:p>
            <a:pPr algn="l"/>
            <a:r>
              <a:rPr lang="en-GB" sz="2400" b="1" dirty="0"/>
              <a:t>Remote Client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14</a:t>
            </a:fld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E811864-BD5A-4A94-AEBA-F5AB9A682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663" y="1268760"/>
            <a:ext cx="4425629" cy="545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32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System Architecture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2592288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SW Architecture:</a:t>
            </a:r>
          </a:p>
          <a:p>
            <a:pPr algn="l"/>
            <a:r>
              <a:rPr lang="en-GB" sz="2400" b="1" dirty="0"/>
              <a:t>Remote Server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15</a:t>
            </a:fld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884F6B3-5763-4C46-B5ED-078E9B88D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664" y="1196752"/>
            <a:ext cx="4358760" cy="553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92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5735F9D-1066-4D0D-8B69-064A1B6FC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28800"/>
            <a:ext cx="7776864" cy="5090965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System Architecture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SW Architecture: Local System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1628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32" y="1196752"/>
            <a:ext cx="7781800" cy="410445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br>
              <a:rPr lang="en-GB" b="1" i="0" dirty="0">
                <a:solidFill>
                  <a:srgbClr val="000000"/>
                </a:solidFill>
                <a:effectLst/>
                <a:latin typeface="NewsGotT-Reg"/>
              </a:rPr>
            </a:br>
            <a:r>
              <a:rPr lang="en-GB" b="1" i="0" dirty="0">
                <a:solidFill>
                  <a:srgbClr val="000000"/>
                </a:solidFill>
                <a:effectLst/>
                <a:latin typeface="NewsGotT-Reg"/>
              </a:rPr>
              <a:t>For each su</a:t>
            </a:r>
            <a:r>
              <a:rPr lang="en-GB" b="1" dirty="0">
                <a:solidFill>
                  <a:srgbClr val="000000"/>
                </a:solidFill>
                <a:latin typeface="NewsGotT-Reg"/>
              </a:rPr>
              <a:t>bsystem {RC, RS, LS} do:</a:t>
            </a:r>
            <a:br>
              <a:rPr lang="en-GB" sz="2400" b="1" dirty="0">
                <a:solidFill>
                  <a:srgbClr val="000000"/>
                </a:solidFill>
                <a:latin typeface="NewsGotT-Reg"/>
              </a:rPr>
            </a:br>
            <a:endParaRPr lang="en-GB" sz="2400" b="1" dirty="0">
              <a:solidFill>
                <a:srgbClr val="000000"/>
              </a:solidFill>
              <a:latin typeface="NewsGotT-Reg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GB" b="1" i="0" dirty="0">
                <a:solidFill>
                  <a:srgbClr val="000000"/>
                </a:solidFill>
                <a:effectLst/>
                <a:latin typeface="NewsGotT-Reg"/>
              </a:rPr>
              <a:t>User </a:t>
            </a:r>
            <a:r>
              <a:rPr lang="en-GB" b="1" i="0" dirty="0" err="1">
                <a:solidFill>
                  <a:srgbClr val="000000"/>
                </a:solidFill>
                <a:effectLst/>
                <a:latin typeface="NewsGotT-Reg"/>
              </a:rPr>
              <a:t>mock</a:t>
            </a:r>
            <a:r>
              <a:rPr lang="en-GB" b="1" dirty="0" err="1">
                <a:solidFill>
                  <a:srgbClr val="000000"/>
                </a:solidFill>
                <a:latin typeface="NewsGotT-Reg"/>
              </a:rPr>
              <a:t>ups</a:t>
            </a:r>
            <a:endParaRPr lang="en-GB" b="1" dirty="0">
              <a:solidFill>
                <a:srgbClr val="000000"/>
              </a:solidFill>
              <a:latin typeface="NewsGotT-Reg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GB" b="1" i="0" dirty="0">
                <a:solidFill>
                  <a:srgbClr val="000000"/>
                </a:solidFill>
                <a:effectLst/>
                <a:latin typeface="NewsGotT-Reg"/>
              </a:rPr>
              <a:t>Events</a:t>
            </a:r>
            <a:endParaRPr lang="en-GB" b="1" dirty="0">
              <a:solidFill>
                <a:srgbClr val="000000"/>
              </a:solidFill>
              <a:latin typeface="NewsGotT-Reg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GB" b="1" i="0" dirty="0">
                <a:solidFill>
                  <a:srgbClr val="000000"/>
                </a:solidFill>
                <a:effectLst/>
                <a:latin typeface="NewsGotT-Reg"/>
              </a:rPr>
              <a:t>Use case diagram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GB" b="1" i="0" dirty="0">
                <a:solidFill>
                  <a:srgbClr val="000000"/>
                </a:solidFill>
                <a:effectLst/>
                <a:latin typeface="NewsGotT-Reg"/>
              </a:rPr>
              <a:t>Dynamic operation (state-machine diagram)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GB" b="1" dirty="0">
                <a:solidFill>
                  <a:srgbClr val="000000"/>
                </a:solidFill>
                <a:latin typeface="NewsGotT-Reg"/>
              </a:rPr>
              <a:t>Flow of events (sequence diagram)</a:t>
            </a:r>
            <a:endParaRPr lang="en-GB" b="1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8586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12C2390-66C5-417A-A63E-9C0042C7E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124744"/>
            <a:ext cx="7597352" cy="5760640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GB" sz="6000" b="1" dirty="0">
                <a:solidFill>
                  <a:schemeClr val="tx1"/>
                </a:solidFill>
              </a:rPr>
              <a:t>Remote Client</a:t>
            </a:r>
            <a:endParaRPr lang="en-US" sz="6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8748-E714-49FF-847C-51929D3D7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362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MDO-RC: </a:t>
            </a:r>
            <a:br>
              <a:rPr lang="en-GB" sz="2400" b="1" dirty="0"/>
            </a:br>
            <a:r>
              <a:rPr lang="en-GB" sz="2400" b="1" dirty="0"/>
              <a:t>User Mock-ups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19</a:t>
            </a:fld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42B5C5F-880C-4191-8EDF-2483CDEFEC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84" y="1196753"/>
            <a:ext cx="4860540" cy="553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48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12C2390-66C5-417A-A63E-9C0042C7E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124744"/>
            <a:ext cx="7597352" cy="5760640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Recap</a:t>
            </a:r>
          </a:p>
          <a:p>
            <a:pPr lvl="1"/>
            <a:r>
              <a:rPr lang="en-US" sz="3600" dirty="0">
                <a:solidFill>
                  <a:schemeClr val="tx1"/>
                </a:solidFill>
              </a:rPr>
              <a:t>Problem statement</a:t>
            </a:r>
          </a:p>
          <a:p>
            <a:pPr lvl="1"/>
            <a:r>
              <a:rPr lang="en-US" sz="3600" dirty="0">
                <a:solidFill>
                  <a:schemeClr val="tx1"/>
                </a:solidFill>
              </a:rPr>
              <a:t>Project Goals</a:t>
            </a:r>
          </a:p>
          <a:p>
            <a:r>
              <a:rPr lang="en-US" sz="4000" b="1" dirty="0">
                <a:solidFill>
                  <a:schemeClr val="tx1"/>
                </a:solidFill>
              </a:rPr>
              <a:t>Analysis</a:t>
            </a:r>
          </a:p>
          <a:p>
            <a:pPr lvl="1"/>
            <a:r>
              <a:rPr lang="en-US" sz="3600" dirty="0">
                <a:solidFill>
                  <a:schemeClr val="tx1"/>
                </a:solidFill>
              </a:rPr>
              <a:t>Requirements &amp; Constraints</a:t>
            </a:r>
          </a:p>
          <a:p>
            <a:pPr lvl="1"/>
            <a:r>
              <a:rPr lang="en-US" sz="3600" dirty="0">
                <a:solidFill>
                  <a:schemeClr val="tx1"/>
                </a:solidFill>
              </a:rPr>
              <a:t>System Overview</a:t>
            </a:r>
          </a:p>
          <a:p>
            <a:pPr lvl="1"/>
            <a:r>
              <a:rPr lang="en-US" sz="3600" dirty="0">
                <a:solidFill>
                  <a:schemeClr val="tx1"/>
                </a:solidFill>
              </a:rPr>
              <a:t>System Architecture</a:t>
            </a:r>
          </a:p>
          <a:p>
            <a:pPr lvl="1"/>
            <a:r>
              <a:rPr lang="en-US" sz="3600" dirty="0">
                <a:solidFill>
                  <a:schemeClr val="tx1"/>
                </a:solidFill>
              </a:rPr>
              <a:t>Subsystem decomposition</a:t>
            </a:r>
          </a:p>
          <a:p>
            <a:pPr lvl="1"/>
            <a:r>
              <a:rPr lang="en-US" sz="3600" dirty="0">
                <a:solidFill>
                  <a:schemeClr val="tx1"/>
                </a:solidFill>
              </a:rPr>
              <a:t>Budget estimation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Agenda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8748-E714-49FF-847C-51929D3D7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579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MDO-RC: </a:t>
            </a:r>
            <a:br>
              <a:rPr lang="en-GB" sz="2400" b="1" dirty="0"/>
            </a:br>
            <a:r>
              <a:rPr lang="en-GB" sz="2400" b="1" dirty="0"/>
              <a:t>Events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20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E3A49-35AD-4454-84AE-4CB8C491A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412776"/>
            <a:ext cx="635393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07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MDO-RC: </a:t>
            </a:r>
            <a:br>
              <a:rPr lang="en-GB" sz="2400" b="1" dirty="0"/>
            </a:br>
            <a:r>
              <a:rPr lang="en-GB" sz="2400" b="1" dirty="0"/>
              <a:t>Use cases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21</a:t>
            </a:fld>
            <a:endParaRPr lang="en-GB" dirty="0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E8ADD6B3-1C44-448F-893F-DED3BC1ED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318456"/>
            <a:ext cx="4197085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99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MDO-RC: </a:t>
            </a:r>
            <a:br>
              <a:rPr lang="en-GB" sz="2400" b="1" dirty="0"/>
            </a:br>
            <a:r>
              <a:rPr lang="en-GB" sz="2400" b="1" dirty="0"/>
              <a:t>State-</a:t>
            </a:r>
            <a:r>
              <a:rPr lang="en-GB" sz="2400" b="1" dirty="0" err="1"/>
              <a:t>mach</a:t>
            </a:r>
            <a:r>
              <a:rPr lang="en-GB" sz="2400" b="1" dirty="0"/>
              <a:t>: main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22</a:t>
            </a:fld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4CC4EED-2283-4A77-BB7D-94A330BE4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225239"/>
            <a:ext cx="3960440" cy="548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92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MDO-RC:  State-</a:t>
            </a:r>
            <a:r>
              <a:rPr lang="en-GB" sz="2400" b="1" dirty="0" err="1"/>
              <a:t>mach</a:t>
            </a:r>
            <a:r>
              <a:rPr lang="en-GB" sz="2400" b="1" dirty="0"/>
              <a:t>: Comm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23</a:t>
            </a:fld>
            <a:endParaRPr lang="en-GB" dirty="0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EB66ABAC-6D94-441C-996C-E097EA36C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795129"/>
            <a:ext cx="4598375" cy="484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09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5864224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MDO-RC:  State-</a:t>
            </a:r>
            <a:r>
              <a:rPr lang="en-GB" sz="2400" b="1" dirty="0" err="1"/>
              <a:t>mach</a:t>
            </a:r>
            <a:r>
              <a:rPr lang="en-GB" sz="2400" b="1" dirty="0"/>
              <a:t>: App Manager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24</a:t>
            </a:fld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D20351B-9027-4440-94EB-2423FF65A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78237"/>
            <a:ext cx="7344816" cy="496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32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5864224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MDO-RC:  </a:t>
            </a:r>
            <a:br>
              <a:rPr lang="en-GB" sz="2400" b="1" dirty="0"/>
            </a:br>
            <a:r>
              <a:rPr lang="en-GB" sz="2400" b="1" dirty="0" err="1"/>
              <a:t>Seq-diag</a:t>
            </a:r>
            <a:r>
              <a:rPr lang="en-GB" sz="2400" b="1" dirty="0"/>
              <a:t>: Login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25</a:t>
            </a:fld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8F3DEE4-8F31-4490-9364-93237C052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48" y="1196753"/>
            <a:ext cx="5189984" cy="556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03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5864224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MDO-RC:  </a:t>
            </a:r>
            <a:br>
              <a:rPr lang="en-GB" sz="2400" b="1" dirty="0"/>
            </a:br>
            <a:r>
              <a:rPr lang="en-GB" sz="2400" b="1" dirty="0" err="1"/>
              <a:t>Seq-diag</a:t>
            </a:r>
            <a:r>
              <a:rPr lang="en-GB" sz="2400" b="1" dirty="0"/>
              <a:t>:</a:t>
            </a:r>
            <a:br>
              <a:rPr lang="en-GB" sz="2400" b="1" dirty="0"/>
            </a:br>
            <a:r>
              <a:rPr lang="en-GB" sz="2400" b="1" dirty="0"/>
              <a:t>Admin statistics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26</a:t>
            </a:fld>
            <a:endParaRPr lang="en-GB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C45C11C-0A8D-4428-8DE3-01F0418D9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363081"/>
            <a:ext cx="5531705" cy="525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39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5864224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MDO-RC:  </a:t>
            </a:r>
            <a:br>
              <a:rPr lang="en-GB" sz="2400" b="1" dirty="0"/>
            </a:br>
            <a:r>
              <a:rPr lang="en-GB" sz="2400" b="1" dirty="0" err="1"/>
              <a:t>Seq-diag</a:t>
            </a:r>
            <a:r>
              <a:rPr lang="en-GB" sz="2400" b="1" dirty="0"/>
              <a:t>:</a:t>
            </a:r>
            <a:br>
              <a:rPr lang="en-GB" sz="2400" b="1" dirty="0"/>
            </a:br>
            <a:r>
              <a:rPr lang="en-GB" sz="2400" b="1" dirty="0"/>
              <a:t>Admin users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27</a:t>
            </a:fld>
            <a:endParaRPr lang="en-GB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522068-14E0-421E-83EC-BD7A6F116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226030"/>
            <a:ext cx="5184576" cy="548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53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2"/>
            <a:ext cx="5864224" cy="1512167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GB" sz="2400" b="1" dirty="0"/>
              <a:t>MDO-RC:  </a:t>
            </a:r>
            <a:br>
              <a:rPr lang="en-GB" sz="2400" b="1" dirty="0"/>
            </a:br>
            <a:r>
              <a:rPr lang="en-GB" sz="2400" b="1" dirty="0" err="1"/>
              <a:t>Seq-diag</a:t>
            </a:r>
            <a:r>
              <a:rPr lang="en-GB" sz="2400" b="1" dirty="0"/>
              <a:t>:</a:t>
            </a:r>
            <a:br>
              <a:rPr lang="en-GB" sz="2400" b="1" dirty="0"/>
            </a:br>
            <a:r>
              <a:rPr lang="en-GB" sz="2400" b="1" dirty="0"/>
              <a:t>Admin ads to </a:t>
            </a:r>
          </a:p>
          <a:p>
            <a:pPr marL="0" indent="0" algn="l">
              <a:buNone/>
            </a:pPr>
            <a:r>
              <a:rPr lang="en-GB" sz="2400" b="1" dirty="0"/>
              <a:t>activate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28</a:t>
            </a:fld>
            <a:endParaRPr lang="en-GB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9EBD0D-0C00-4129-839A-77EC2CDF2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196752"/>
            <a:ext cx="5363666" cy="558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92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2"/>
            <a:ext cx="5864224" cy="1512167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GB" sz="2400" b="1" dirty="0"/>
              <a:t>MDO-RC:  </a:t>
            </a:r>
            <a:br>
              <a:rPr lang="en-GB" sz="2400" b="1" dirty="0"/>
            </a:br>
            <a:r>
              <a:rPr lang="en-GB" sz="2400" b="1" dirty="0" err="1"/>
              <a:t>Seq-diag</a:t>
            </a:r>
            <a:r>
              <a:rPr lang="en-GB" sz="2400" b="1" dirty="0"/>
              <a:t>:</a:t>
            </a:r>
            <a:br>
              <a:rPr lang="en-GB" sz="2400" b="1" dirty="0"/>
            </a:br>
            <a:r>
              <a:rPr lang="en-GB" sz="2400" b="1" dirty="0"/>
              <a:t>Admin test </a:t>
            </a:r>
          </a:p>
          <a:p>
            <a:pPr marL="0" indent="0" algn="l">
              <a:buNone/>
            </a:pPr>
            <a:r>
              <a:rPr lang="en-GB" sz="2400" b="1" dirty="0"/>
              <a:t>operation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29</a:t>
            </a:fld>
            <a:endParaRPr lang="en-GB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F062B8-3AF1-4B9B-9B69-7C9441959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07" y="1196752"/>
            <a:ext cx="6310704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0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12C2390-66C5-417A-A63E-9C0042C7E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124744"/>
            <a:ext cx="7597352" cy="5760640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GB" sz="6000" b="1" dirty="0">
                <a:solidFill>
                  <a:schemeClr val="tx1"/>
                </a:solidFill>
              </a:rPr>
              <a:t>1. Introduction</a:t>
            </a:r>
            <a:endParaRPr lang="en-US" sz="6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8748-E714-49FF-847C-51929D3D7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799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2"/>
            <a:ext cx="5864224" cy="151216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MDO-RC:  </a:t>
            </a:r>
            <a:br>
              <a:rPr lang="en-GB" sz="2400" b="1" dirty="0"/>
            </a:br>
            <a:r>
              <a:rPr lang="en-GB" sz="2400" b="1" dirty="0" err="1"/>
              <a:t>Seq-diag</a:t>
            </a:r>
            <a:r>
              <a:rPr lang="en-GB" sz="2400" b="1" dirty="0"/>
              <a:t>:</a:t>
            </a:r>
            <a:br>
              <a:rPr lang="en-GB" sz="2400" b="1" dirty="0"/>
            </a:br>
            <a:r>
              <a:rPr lang="en-GB" sz="2400" b="1" dirty="0"/>
              <a:t>Admin logout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30</a:t>
            </a:fld>
            <a:endParaRPr lang="en-GB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381072E-7697-4C63-98F3-F8256DEC1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196752"/>
            <a:ext cx="4958931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15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2"/>
            <a:ext cx="5864224" cy="151216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MDO-RC:  </a:t>
            </a:r>
            <a:br>
              <a:rPr lang="en-GB" sz="2400" b="1" dirty="0"/>
            </a:br>
            <a:r>
              <a:rPr lang="en-GB" sz="2400" b="1" dirty="0" err="1"/>
              <a:t>Seq-diag</a:t>
            </a:r>
            <a:r>
              <a:rPr lang="en-GB" sz="2400" b="1" dirty="0"/>
              <a:t>:</a:t>
            </a:r>
            <a:br>
              <a:rPr lang="en-GB" sz="2400" b="1" dirty="0"/>
            </a:br>
            <a:r>
              <a:rPr lang="en-GB" sz="2400" b="1" dirty="0"/>
              <a:t>Brand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31</a:t>
            </a:fld>
            <a:endParaRPr lang="en-GB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A51904-6AF5-4DC5-B651-A90FCB2D2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124744"/>
            <a:ext cx="468052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29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12C2390-66C5-417A-A63E-9C0042C7E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124744"/>
            <a:ext cx="7597352" cy="5760640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GB" sz="6000" b="1" dirty="0">
                <a:solidFill>
                  <a:schemeClr val="tx1"/>
                </a:solidFill>
              </a:rPr>
              <a:t>Remote Server</a:t>
            </a:r>
            <a:endParaRPr lang="en-US" sz="6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8748-E714-49FF-847C-51929D3D7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931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MDO-RS: User Mock-ups - CLI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33</a:t>
            </a:fld>
            <a:endParaRPr lang="en-GB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34943EE-4887-4CEC-8E50-557AD4EBD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04864"/>
            <a:ext cx="7734506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02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MDO-RS:  Events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CEC22-3687-468F-9E46-E196960E3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817453"/>
            <a:ext cx="6970038" cy="459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94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MDO-RS:  Use cases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35</a:t>
            </a:fld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0A4E0A6-E6FE-4AF1-87B0-587547B6C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716" y="1704675"/>
            <a:ext cx="5807732" cy="491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77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MDO-RS: </a:t>
            </a:r>
            <a:br>
              <a:rPr lang="en-GB" sz="2400" b="1" dirty="0"/>
            </a:br>
            <a:r>
              <a:rPr lang="en-GB" sz="2400" b="1" dirty="0"/>
              <a:t>State-</a:t>
            </a:r>
            <a:r>
              <a:rPr lang="en-GB" sz="2400" b="1" dirty="0" err="1"/>
              <a:t>mach</a:t>
            </a:r>
            <a:r>
              <a:rPr lang="en-GB" sz="2400" b="1" dirty="0"/>
              <a:t>: main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36</a:t>
            </a:fld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CDF2F82-EE29-4559-8DCE-5CE51421F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196752"/>
            <a:ext cx="3802281" cy="558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56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MDO-RS:  State-</a:t>
            </a:r>
            <a:r>
              <a:rPr lang="en-GB" sz="2400" b="1" dirty="0" err="1"/>
              <a:t>mach</a:t>
            </a:r>
            <a:r>
              <a:rPr lang="en-GB" sz="2400" b="1" dirty="0"/>
              <a:t>: Comm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37</a:t>
            </a:fld>
            <a:endParaRPr lang="en-GB" dirty="0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EB66ABAC-6D94-441C-996C-E097EA36C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795129"/>
            <a:ext cx="4598375" cy="484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77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MDO-RS:  State-</a:t>
            </a:r>
            <a:r>
              <a:rPr lang="en-GB" sz="2400" b="1" dirty="0" err="1"/>
              <a:t>mach</a:t>
            </a:r>
            <a:r>
              <a:rPr lang="en-GB" sz="2400" b="1" dirty="0"/>
              <a:t>: DB manager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38</a:t>
            </a:fld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6F10D53-4E16-4380-93B9-BFD2ECC0A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011153"/>
            <a:ext cx="6941593" cy="444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32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5864224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MDO-RS:  State-</a:t>
            </a:r>
            <a:r>
              <a:rPr lang="en-GB" sz="2400" b="1" dirty="0" err="1"/>
              <a:t>mach</a:t>
            </a:r>
            <a:r>
              <a:rPr lang="en-GB" sz="2400" b="1" dirty="0"/>
              <a:t>: Request Handler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39</a:t>
            </a:fld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7D44428-5F45-498B-BA0E-A76E5D645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390" y="2010532"/>
            <a:ext cx="4680520" cy="413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69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218E4369-F83D-40DD-A027-39E7F42D1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196752"/>
            <a:ext cx="7309320" cy="5976664"/>
          </a:xfrm>
        </p:spPr>
        <p:txBody>
          <a:bodyPr>
            <a:normAutofit/>
          </a:bodyPr>
          <a:lstStyle/>
          <a:p>
            <a:pPr algn="just"/>
            <a:r>
              <a:rPr lang="en-GB" sz="3100" dirty="0"/>
              <a:t>The project consists of a </a:t>
            </a:r>
            <a:r>
              <a:rPr lang="en-GB" sz="3100" b="1" dirty="0"/>
              <a:t>marketing digital outdoor (MDO) </a:t>
            </a:r>
            <a:r>
              <a:rPr lang="en-GB" sz="3100" dirty="0"/>
              <a:t>with:</a:t>
            </a:r>
          </a:p>
          <a:p>
            <a:pPr marL="0" indent="0" algn="just">
              <a:buNone/>
            </a:pPr>
            <a:endParaRPr lang="en-GB" sz="3100" dirty="0"/>
          </a:p>
          <a:p>
            <a:pPr lvl="1" algn="just"/>
            <a:r>
              <a:rPr lang="en-GB" dirty="0">
                <a:solidFill>
                  <a:srgbClr val="373E48"/>
                </a:solidFill>
              </a:rPr>
              <a:t>sound and video display, and fragrance emission selected by the brands, </a:t>
            </a:r>
          </a:p>
          <a:p>
            <a:pPr lvl="1" algn="just"/>
            <a:endParaRPr lang="en-GB" dirty="0">
              <a:solidFill>
                <a:srgbClr val="373E48"/>
              </a:solidFill>
            </a:endParaRPr>
          </a:p>
          <a:p>
            <a:pPr lvl="1" algn="just"/>
            <a:r>
              <a:rPr lang="en-GB" dirty="0">
                <a:solidFill>
                  <a:srgbClr val="373E48"/>
                </a:solidFill>
              </a:rPr>
              <a:t>providing a gesture-based interface for user interaction to create pictures and GIFs, brand-specific, </a:t>
            </a:r>
          </a:p>
          <a:p>
            <a:pPr lvl="1" algn="just"/>
            <a:endParaRPr lang="en-GB" dirty="0">
              <a:solidFill>
                <a:srgbClr val="373E48"/>
              </a:solidFill>
            </a:endParaRPr>
          </a:p>
          <a:p>
            <a:pPr lvl="1" algn="just"/>
            <a:r>
              <a:rPr lang="en-GB" dirty="0">
                <a:solidFill>
                  <a:srgbClr val="373E48"/>
                </a:solidFill>
              </a:rPr>
              <a:t>and share them on social media.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796298E-BAD5-44F6-A79F-5F078A970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err="1"/>
              <a:t>Problem</a:t>
            </a:r>
            <a:r>
              <a:rPr lang="pt-PT" dirty="0"/>
              <a:t> </a:t>
            </a:r>
            <a:r>
              <a:rPr lang="pt-PT" dirty="0" err="1"/>
              <a:t>Statement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1D642-C098-4D92-8249-927E6977C5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2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5864224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MDO-RS:  </a:t>
            </a:r>
            <a:br>
              <a:rPr lang="en-GB" sz="2400" b="1" dirty="0"/>
            </a:br>
            <a:r>
              <a:rPr lang="en-GB" sz="2400" b="1" dirty="0" err="1"/>
              <a:t>Seq-diag</a:t>
            </a:r>
            <a:r>
              <a:rPr lang="en-GB" sz="2400" b="1" dirty="0"/>
              <a:t>: Main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40</a:t>
            </a:fld>
            <a:endParaRPr lang="en-GB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B10E3E35-440E-4685-8D42-8EA79D92C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560" y="1392385"/>
            <a:ext cx="3366728" cy="5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0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5864224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MDO-RS:  </a:t>
            </a:r>
            <a:br>
              <a:rPr lang="en-GB" sz="2400" b="1" dirty="0"/>
            </a:br>
            <a:r>
              <a:rPr lang="en-GB" sz="2400" b="1" dirty="0" err="1"/>
              <a:t>Seq-diag</a:t>
            </a:r>
            <a:r>
              <a:rPr lang="en-GB" sz="2400" b="1" dirty="0"/>
              <a:t>:</a:t>
            </a:r>
          </a:p>
          <a:p>
            <a:pPr marL="0" indent="0" algn="l">
              <a:buNone/>
            </a:pPr>
            <a:r>
              <a:rPr lang="en-GB" sz="2400" b="1" dirty="0"/>
              <a:t>Authenticate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41</a:t>
            </a:fld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E73365-7A5B-4C88-A2B1-A22310514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197981"/>
            <a:ext cx="5690084" cy="542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1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5864224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MDO-RS:  </a:t>
            </a:r>
            <a:br>
              <a:rPr lang="en-GB" sz="2400" b="1" dirty="0"/>
            </a:br>
            <a:r>
              <a:rPr lang="en-GB" sz="2400" b="1" dirty="0" err="1"/>
              <a:t>Seq-diag</a:t>
            </a:r>
            <a:r>
              <a:rPr lang="en-GB" sz="2400" b="1" dirty="0"/>
              <a:t>:</a:t>
            </a:r>
          </a:p>
          <a:p>
            <a:pPr marL="0" indent="0" algn="l">
              <a:buNone/>
            </a:pPr>
            <a:r>
              <a:rPr lang="en-GB" sz="2400" b="1" dirty="0"/>
              <a:t>Manage DBS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42</a:t>
            </a:fld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2A73E7A-658C-4334-BA0B-E11F96790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389662"/>
            <a:ext cx="45434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03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7272808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MDO-RS:  </a:t>
            </a:r>
            <a:r>
              <a:rPr lang="en-GB" sz="2400" b="1" dirty="0" err="1"/>
              <a:t>Seq-diag</a:t>
            </a:r>
            <a:r>
              <a:rPr lang="en-GB" sz="2400" b="1" dirty="0"/>
              <a:t>: Test operation – Normal mode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43</a:t>
            </a:fld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F4226D5-FBBD-4F44-B61E-0B616D39E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77" y="1669809"/>
            <a:ext cx="6206339" cy="499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659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6696744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MDO-RS:  </a:t>
            </a:r>
            <a:r>
              <a:rPr lang="en-GB" sz="2400" b="1" dirty="0" err="1"/>
              <a:t>Seq-diag</a:t>
            </a:r>
            <a:r>
              <a:rPr lang="en-GB" sz="2400" b="1" dirty="0"/>
              <a:t>: </a:t>
            </a:r>
            <a:br>
              <a:rPr lang="en-GB" sz="2400" b="1" dirty="0"/>
            </a:br>
            <a:r>
              <a:rPr lang="en-GB" sz="2400" b="1" dirty="0"/>
              <a:t>Test operation - Camera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44</a:t>
            </a:fld>
            <a:endParaRPr lang="en-GB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DA2F328-C375-4F6D-80BE-88EA94A8E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642" y="1192212"/>
            <a:ext cx="3551750" cy="559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19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6696744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MDO-RS:  </a:t>
            </a:r>
            <a:r>
              <a:rPr lang="en-GB" sz="2400" b="1" dirty="0" err="1"/>
              <a:t>Seq-diag</a:t>
            </a:r>
            <a:r>
              <a:rPr lang="en-GB" sz="2400" b="1" dirty="0"/>
              <a:t>: </a:t>
            </a:r>
            <a:br>
              <a:rPr lang="en-GB" sz="2400" b="1" dirty="0"/>
            </a:br>
            <a:r>
              <a:rPr lang="en-GB" sz="2400" b="1" dirty="0"/>
              <a:t>Test operation – Sharing mode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45</a:t>
            </a:fld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1009782-4DF2-4ABD-986B-6B1F73AC5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415209"/>
            <a:ext cx="5212850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599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6696744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MDO-RS:  </a:t>
            </a:r>
            <a:r>
              <a:rPr lang="en-GB" sz="2400" b="1" dirty="0" err="1"/>
              <a:t>Seq-diag</a:t>
            </a:r>
            <a:r>
              <a:rPr lang="en-GB" sz="2400" b="1" dirty="0"/>
              <a:t>: </a:t>
            </a:r>
            <a:br>
              <a:rPr lang="en-GB" sz="2400" b="1" dirty="0"/>
            </a:br>
            <a:r>
              <a:rPr lang="en-GB" sz="2400" b="1" dirty="0"/>
              <a:t>Logout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46</a:t>
            </a:fld>
            <a:endParaRPr lang="en-GB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AB93F78-8252-4AEA-BEA2-839D3DCF2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191" y="2060847"/>
            <a:ext cx="4213097" cy="391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91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12C2390-66C5-417A-A63E-9C0042C7E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124744"/>
            <a:ext cx="7597352" cy="5760640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GB" sz="6000" b="1" dirty="0">
                <a:solidFill>
                  <a:schemeClr val="tx1"/>
                </a:solidFill>
              </a:rPr>
              <a:t>Local System</a:t>
            </a:r>
            <a:endParaRPr lang="en-US" sz="6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8748-E714-49FF-847C-51929D3D7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135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MDO-L: </a:t>
            </a:r>
            <a:br>
              <a:rPr lang="en-GB" sz="2400" b="1" dirty="0"/>
            </a:br>
            <a:r>
              <a:rPr lang="en-GB" sz="2400" b="1" dirty="0"/>
              <a:t>User Mock-ups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48</a:t>
            </a:fld>
            <a:endParaRPr lang="en-GB" dirty="0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FC0A0A9B-D0EC-4CF7-9557-7EF15F0389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138" y="1196753"/>
            <a:ext cx="5907294" cy="542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269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MDO-L:  </a:t>
            </a:r>
            <a:br>
              <a:rPr lang="en-GB" sz="2400" b="1" dirty="0"/>
            </a:br>
            <a:r>
              <a:rPr lang="en-GB" sz="2400" b="1" dirty="0"/>
              <a:t>Events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49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D90D9E-A9BA-40E1-9367-57DA4E304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833" y="1196753"/>
            <a:ext cx="5529583" cy="543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22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Project Goals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dirty="0">
                <a:solidFill>
                  <a:schemeClr val="tx1"/>
                </a:solidFill>
              </a:rPr>
              <a:t>The key goals identified and the respective path to attain them are:</a:t>
            </a:r>
          </a:p>
          <a:p>
            <a:pPr algn="just">
              <a:buFont typeface="+mj-lt"/>
              <a:buAutoNum type="arabicPeriod"/>
            </a:pPr>
            <a:r>
              <a:rPr lang="en-GB" sz="1800" b="1" dirty="0">
                <a:effectLst/>
              </a:rPr>
              <a:t>devise a device with audio and video outputs, as well as fragrance diffusion: </a:t>
            </a:r>
          </a:p>
          <a:p>
            <a:pPr lvl="1" algn="just">
              <a:buFont typeface="+mj-lt"/>
              <a:buAutoNum type="arabicPeriod"/>
            </a:pPr>
            <a:r>
              <a:rPr lang="en-GB" sz="1800" dirty="0">
                <a:effectLst/>
              </a:rPr>
              <a:t>understand audio and video streaming and study fragrance nebulizer technologies.</a:t>
            </a:r>
          </a:p>
          <a:p>
            <a:pPr algn="just">
              <a:buFont typeface="+mj-lt"/>
              <a:buAutoNum type="arabicPeriod"/>
            </a:pPr>
            <a:r>
              <a:rPr lang="en-GB" sz="1800" b="1" dirty="0"/>
              <a:t>C</a:t>
            </a:r>
            <a:r>
              <a:rPr lang="en-GB" sz="1800" b="1" dirty="0">
                <a:effectLst/>
              </a:rPr>
              <a:t>reate a contactless user interface based on gestures through computer vision: </a:t>
            </a:r>
          </a:p>
          <a:p>
            <a:pPr lvl="1" algn="just">
              <a:buFont typeface="+mj-lt"/>
              <a:buAutoNum type="arabicPeriod"/>
            </a:pPr>
            <a:r>
              <a:rPr lang="en-GB" sz="1800" dirty="0">
                <a:effectLst/>
              </a:rPr>
              <a:t>identify user gestures through computer vision and match them to interface </a:t>
            </a:r>
            <a:r>
              <a:rPr lang="en-GB" sz="1800" dirty="0" err="1">
                <a:effectLst/>
              </a:rPr>
              <a:t>callbacks</a:t>
            </a:r>
            <a:r>
              <a:rPr lang="en-GB" sz="1800" dirty="0">
                <a:effectLst/>
              </a:rPr>
              <a:t>; a virtual keyboard may be required for user input.</a:t>
            </a:r>
          </a:p>
          <a:p>
            <a:pPr algn="just">
              <a:buFont typeface="+mj-lt"/>
              <a:buAutoNum type="arabicPeriod"/>
            </a:pPr>
            <a:r>
              <a:rPr lang="en-GB" sz="1800" b="1" dirty="0"/>
              <a:t>D</a:t>
            </a:r>
            <a:r>
              <a:rPr lang="en-GB" sz="1800" b="1" dirty="0">
                <a:effectLst/>
              </a:rPr>
              <a:t>evise a distributed architecture to convey brand advertisement information to the local device:</a:t>
            </a:r>
          </a:p>
          <a:p>
            <a:pPr lvl="1" algn="just">
              <a:buFont typeface="+mj-lt"/>
              <a:buAutoNum type="arabicPeriod"/>
            </a:pPr>
            <a:r>
              <a:rPr lang="en-GB" sz="1800" dirty="0">
                <a:effectLst/>
              </a:rPr>
              <a:t>understand distributed architectures and apply them for optimal data flow; </a:t>
            </a:r>
          </a:p>
          <a:p>
            <a:pPr lvl="1" algn="just">
              <a:buFont typeface="+mj-lt"/>
              <a:buAutoNum type="arabicPeriod"/>
            </a:pPr>
            <a:r>
              <a:rPr lang="en-GB" sz="1800" dirty="0">
                <a:effectLst/>
              </a:rPr>
              <a:t>create a remote client-server model to convey information from the brands to the device through remote cloud database services;</a:t>
            </a:r>
          </a:p>
          <a:p>
            <a:pPr lvl="1" algn="just">
              <a:buFont typeface="+mj-lt"/>
              <a:buAutoNum type="arabicPeriod"/>
            </a:pPr>
            <a:r>
              <a:rPr lang="en-GB" sz="1800" dirty="0">
                <a:effectLst/>
              </a:rPr>
              <a:t>devise adequate data frames to convey information to the local device; </a:t>
            </a:r>
          </a:p>
          <a:p>
            <a:pPr lvl="1" algn="just">
              <a:buFont typeface="+mj-lt"/>
              <a:buAutoNum type="arabicPeriod"/>
            </a:pPr>
            <a:r>
              <a:rPr lang="en-GB" sz="1800" dirty="0">
                <a:effectLst/>
              </a:rPr>
              <a:t>create a local server to respond to the remote server requests.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61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MDO-L:  Use cases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50</a:t>
            </a:fld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136BE7D-46D2-4F82-B38A-B0FDBB49C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492" y="1628800"/>
            <a:ext cx="6785948" cy="503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71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MDO-L: </a:t>
            </a:r>
            <a:br>
              <a:rPr lang="en-GB" sz="2400" b="1" dirty="0"/>
            </a:br>
            <a:r>
              <a:rPr lang="en-GB" sz="2400" b="1" dirty="0"/>
              <a:t>State-</a:t>
            </a:r>
            <a:r>
              <a:rPr lang="en-GB" sz="2400" b="1" dirty="0" err="1"/>
              <a:t>mach</a:t>
            </a:r>
            <a:r>
              <a:rPr lang="en-GB" sz="2400" b="1" dirty="0"/>
              <a:t>: main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51</a:t>
            </a:fld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720F20E-7C0B-4334-8E5E-1D7BE87305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43"/>
          <a:stretch/>
        </p:blipFill>
        <p:spPr>
          <a:xfrm>
            <a:off x="4764752" y="1340768"/>
            <a:ext cx="4257580" cy="4968552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49FC263-EE99-40A5-A083-CD40E5045B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99"/>
          <a:stretch/>
        </p:blipFill>
        <p:spPr>
          <a:xfrm>
            <a:off x="121668" y="2947256"/>
            <a:ext cx="4499571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626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MDO-L:  State-</a:t>
            </a:r>
            <a:r>
              <a:rPr lang="en-GB" sz="2400" b="1" dirty="0" err="1"/>
              <a:t>mach</a:t>
            </a:r>
            <a:r>
              <a:rPr lang="en-GB" sz="2400" b="1" dirty="0"/>
              <a:t>: Comm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52</a:t>
            </a:fld>
            <a:endParaRPr lang="en-GB" dirty="0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EB66ABAC-6D94-441C-996C-E097EA36C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795129"/>
            <a:ext cx="4598375" cy="484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34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MDO-L:  State-</a:t>
            </a:r>
            <a:r>
              <a:rPr lang="en-GB" sz="2400" b="1" dirty="0" err="1"/>
              <a:t>mach</a:t>
            </a:r>
            <a:r>
              <a:rPr lang="en-GB" sz="2400" b="1" dirty="0"/>
              <a:t>: DB manager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53</a:t>
            </a:fld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49C0573-B3F0-4EC3-A4AE-7D1F9AB31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948080"/>
            <a:ext cx="5309766" cy="450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539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5864224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MDO-L:  State-</a:t>
            </a:r>
            <a:r>
              <a:rPr lang="en-GB" sz="2400" b="1" dirty="0" err="1"/>
              <a:t>mach</a:t>
            </a:r>
            <a:r>
              <a:rPr lang="en-GB" sz="2400" b="1" dirty="0"/>
              <a:t>: Supervisor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54</a:t>
            </a:fld>
            <a:endParaRPr lang="en-GB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F0332A7-BABA-4BC6-AC6B-749460639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64" y="1689473"/>
            <a:ext cx="3762375" cy="255270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8EEE9525-0C04-4028-9C07-B7DDE4208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905" y="2649983"/>
            <a:ext cx="41148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956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7344816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MDO-L:  State-</a:t>
            </a:r>
            <a:r>
              <a:rPr lang="en-GB" sz="2400" b="1" dirty="0" err="1"/>
              <a:t>mach</a:t>
            </a:r>
            <a:r>
              <a:rPr lang="en-GB" sz="2400" b="1" dirty="0"/>
              <a:t>: Supervisor – Mode manager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55</a:t>
            </a:fld>
            <a:endParaRPr lang="en-GB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52FD84DA-5BBB-4B93-82D2-16ECE6045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110" y="1667205"/>
            <a:ext cx="6400314" cy="511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9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5864224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MDO-L:  </a:t>
            </a:r>
            <a:br>
              <a:rPr lang="en-GB" sz="2400" b="1" dirty="0"/>
            </a:br>
            <a:r>
              <a:rPr lang="en-GB" sz="2400" b="1" dirty="0" err="1"/>
              <a:t>Seq-diag</a:t>
            </a:r>
            <a:r>
              <a:rPr lang="en-GB" sz="2400" b="1" dirty="0"/>
              <a:t>: </a:t>
            </a:r>
            <a:br>
              <a:rPr lang="en-GB" sz="2400" b="1" dirty="0"/>
            </a:br>
            <a:r>
              <a:rPr lang="en-GB" sz="2400" b="1" dirty="0"/>
              <a:t>Normal mode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56</a:t>
            </a:fld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7E11750-D4B5-41E6-994E-6B919961D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720" y="1222029"/>
            <a:ext cx="3267239" cy="558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553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5864224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MDO-L:  </a:t>
            </a:r>
            <a:br>
              <a:rPr lang="en-GB" sz="2400" b="1" dirty="0"/>
            </a:br>
            <a:r>
              <a:rPr lang="en-GB" sz="2400" b="1" dirty="0" err="1"/>
              <a:t>Seq-diag</a:t>
            </a:r>
            <a:r>
              <a:rPr lang="en-GB" sz="2400" b="1" dirty="0"/>
              <a:t>: </a:t>
            </a:r>
            <a:br>
              <a:rPr lang="en-GB" sz="2400" b="1" dirty="0"/>
            </a:br>
            <a:r>
              <a:rPr lang="en-GB" sz="2400" b="1" dirty="0"/>
              <a:t>Interaction mode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57</a:t>
            </a:fld>
            <a:endParaRPr lang="en-GB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2E4A0E79-6D5A-4FE9-AEE5-8D39B225C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196753"/>
            <a:ext cx="5154718" cy="558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79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2"/>
            <a:ext cx="2664296" cy="180019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MDO-L:  </a:t>
            </a:r>
            <a:br>
              <a:rPr lang="en-GB" sz="2400" b="1" dirty="0"/>
            </a:br>
            <a:r>
              <a:rPr lang="en-GB" sz="2400" b="1" dirty="0" err="1"/>
              <a:t>Seq-diag</a:t>
            </a:r>
            <a:r>
              <a:rPr lang="en-GB" sz="2400" b="1" dirty="0"/>
              <a:t>: </a:t>
            </a:r>
            <a:br>
              <a:rPr lang="en-GB" sz="2400" b="1" dirty="0"/>
            </a:br>
            <a:r>
              <a:rPr lang="en-GB" sz="2400" b="1" dirty="0"/>
              <a:t>Multimedia mode</a:t>
            </a:r>
            <a:br>
              <a:rPr lang="en-GB" sz="2400" b="1" dirty="0"/>
            </a:br>
            <a:r>
              <a:rPr lang="en-GB" sz="2400" b="1" dirty="0"/>
              <a:t>Select image filter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58</a:t>
            </a:fld>
            <a:endParaRPr lang="en-GB" dirty="0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C66AE1B3-0AB2-4008-87FF-1261983E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032" y="1196753"/>
            <a:ext cx="4977378" cy="566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224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2"/>
            <a:ext cx="6120680" cy="180019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MDO-L:  </a:t>
            </a:r>
            <a:r>
              <a:rPr lang="en-GB" sz="2400" b="1" dirty="0" err="1"/>
              <a:t>Seq-diag</a:t>
            </a:r>
            <a:r>
              <a:rPr lang="en-GB" sz="2400" b="1" dirty="0"/>
              <a:t>: </a:t>
            </a:r>
            <a:br>
              <a:rPr lang="en-GB" sz="2400" b="1" dirty="0"/>
            </a:br>
            <a:r>
              <a:rPr lang="en-GB" sz="2400" b="1" dirty="0"/>
              <a:t>Multimedia mode - Take picture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59</a:t>
            </a:fld>
            <a:endParaRPr lang="en-GB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E09D4FD-862C-4EB9-A575-AB3397503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184" y="2468958"/>
            <a:ext cx="52673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8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Project Goals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18457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dirty="0">
                <a:solidFill>
                  <a:schemeClr val="tx1"/>
                </a:solidFill>
              </a:rPr>
              <a:t>The key goals identified and the respective path to attain them are:</a:t>
            </a:r>
          </a:p>
          <a:p>
            <a:pPr algn="just">
              <a:buFont typeface="+mj-lt"/>
              <a:buAutoNum type="arabicPeriod" startAt="4"/>
            </a:pPr>
            <a:r>
              <a:rPr lang="en-GB" sz="2000" b="1" dirty="0">
                <a:effectLst/>
              </a:rPr>
              <a:t>apply facial recognition to the camera feed and subsequently apply image filters specific to each brand: </a:t>
            </a:r>
          </a:p>
          <a:p>
            <a:pPr lvl="1" algn="just">
              <a:buFont typeface="+mj-lt"/>
              <a:buAutoNum type="arabicPeriod"/>
            </a:pPr>
            <a:r>
              <a:rPr lang="en-GB" sz="2000" dirty="0">
                <a:effectLst/>
              </a:rPr>
              <a:t>understand facial recognition algorithms and apply them to the camera feed; </a:t>
            </a:r>
          </a:p>
          <a:p>
            <a:pPr lvl="1" algn="just">
              <a:buFont typeface="+mj-lt"/>
              <a:buAutoNum type="arabicPeriod"/>
            </a:pPr>
            <a:r>
              <a:rPr lang="en-GB" sz="2000" dirty="0">
                <a:effectLst/>
              </a:rPr>
              <a:t>apply image filters on top of the identified faces through an specialized Application Programming Interface (API).</a:t>
            </a:r>
            <a:br>
              <a:rPr lang="en-GB" sz="2000" dirty="0">
                <a:effectLst/>
              </a:rPr>
            </a:br>
            <a:endParaRPr lang="en-GB" sz="2000" dirty="0">
              <a:effectLst/>
            </a:endParaRPr>
          </a:p>
          <a:p>
            <a:pPr algn="just">
              <a:buFont typeface="+mj-lt"/>
              <a:buAutoNum type="arabicPeriod" startAt="4"/>
            </a:pPr>
            <a:r>
              <a:rPr lang="en-GB" sz="2000" b="1" dirty="0">
                <a:effectLst/>
              </a:rPr>
              <a:t>enable image and GIFs sharing to social media for increased brand awareness:</a:t>
            </a:r>
          </a:p>
          <a:p>
            <a:pPr lvl="1" algn="just">
              <a:buFont typeface="+mj-lt"/>
              <a:buAutoNum type="arabicPeriod"/>
            </a:pPr>
            <a:r>
              <a:rPr lang="en-GB" sz="2000" dirty="0">
                <a:effectLst/>
              </a:rPr>
              <a:t>understand how to use social media APIs for media sharing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27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2"/>
            <a:ext cx="6120680" cy="180019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MDO-L:  </a:t>
            </a:r>
            <a:r>
              <a:rPr lang="en-GB" sz="2400" b="1" dirty="0" err="1"/>
              <a:t>Seq-diag</a:t>
            </a:r>
            <a:r>
              <a:rPr lang="en-GB" sz="2400" b="1" dirty="0"/>
              <a:t>: </a:t>
            </a:r>
            <a:br>
              <a:rPr lang="en-GB" sz="2400" b="1" dirty="0"/>
            </a:br>
            <a:r>
              <a:rPr lang="en-GB" sz="2400" b="1" dirty="0"/>
              <a:t>Multimedia mode – Create GIF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60</a:t>
            </a:fld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71932BA-3295-43C9-BB8B-349DBEC9D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89" y="2187736"/>
            <a:ext cx="58578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87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2"/>
            <a:ext cx="6120680" cy="180019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MDO-L:  </a:t>
            </a:r>
            <a:r>
              <a:rPr lang="en-GB" sz="2400" b="1" dirty="0" err="1"/>
              <a:t>Seq-diag</a:t>
            </a:r>
            <a:r>
              <a:rPr lang="en-GB" sz="2400" b="1" dirty="0"/>
              <a:t>:  Sharing mode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61</a:t>
            </a:fld>
            <a:endParaRPr lang="en-GB" dirty="0"/>
          </a:p>
        </p:txBody>
      </p:sp>
      <p:pic>
        <p:nvPicPr>
          <p:cNvPr id="5" name="Picture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EDA894A5-A6A7-451A-9E5A-B813E778ED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83"/>
          <a:stretch/>
        </p:blipFill>
        <p:spPr>
          <a:xfrm>
            <a:off x="1259632" y="1831791"/>
            <a:ext cx="7469762" cy="405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166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2"/>
            <a:ext cx="6120680" cy="180019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MDO-L:  </a:t>
            </a:r>
            <a:r>
              <a:rPr lang="en-GB" sz="2400" b="1" dirty="0" err="1"/>
              <a:t>Seq-diag</a:t>
            </a:r>
            <a:r>
              <a:rPr lang="en-GB" sz="2400" b="1" dirty="0"/>
              <a:t>:  Sharing mode (cont.)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62</a:t>
            </a:fld>
            <a:endParaRPr lang="en-GB" dirty="0"/>
          </a:p>
        </p:txBody>
      </p:sp>
      <p:pic>
        <p:nvPicPr>
          <p:cNvPr id="6" name="Picture 5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288747E4-44F8-4CEF-9314-E695C42FE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00"/>
          <a:stretch/>
        </p:blipFill>
        <p:spPr>
          <a:xfrm>
            <a:off x="1979712" y="1714499"/>
            <a:ext cx="5976664" cy="507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945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Budget estimation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63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876E49-9E48-4C8A-9C31-3AD71A80B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1" y="1196753"/>
            <a:ext cx="7344171" cy="558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44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9573174B-D034-4D55-9BBD-64D559F92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1600" dirty="0">
                <a:effectLst/>
                <a:latin typeface="Times New Roman" panose="02020603050405020304" pitchFamily="18" charset="0"/>
              </a:rPr>
              <a:t>[1] Fei Tao, Meng Zhang, and A.Y.C. Nee. Chapter 12 - digital twin, cyber–physical system, and internet of things. In Fei Tao, Meng Zhang, and A.Y.C. Nee, editors, Digital Twin Driven Smart</a:t>
            </a:r>
            <a:br>
              <a:rPr lang="en-GB" sz="1600" dirty="0"/>
            </a:br>
            <a:r>
              <a:rPr lang="en-GB" sz="1600" dirty="0">
                <a:effectLst/>
                <a:latin typeface="Times New Roman" panose="02020603050405020304" pitchFamily="18" charset="0"/>
              </a:rPr>
              <a:t>Manufacturing, pages 243–256. Academic Press, 2019. ISBN 978-0-12-817630-6.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doi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: https:</a:t>
            </a:r>
            <a:br>
              <a:rPr lang="en-GB" sz="1600" dirty="0"/>
            </a:br>
            <a:r>
              <a:rPr lang="en-GB" sz="1600" dirty="0">
                <a:effectLst/>
                <a:latin typeface="Times New Roman" panose="02020603050405020304" pitchFamily="18" charset="0"/>
              </a:rPr>
              <a:t>//doi.org/10.1016/B978-0-12-817630-6.00012-6. URL https://www.sciencedirect.com/science/</a:t>
            </a:r>
            <a:br>
              <a:rPr lang="en-GB" sz="1600" dirty="0"/>
            </a:br>
            <a:r>
              <a:rPr lang="en-GB" sz="1600" dirty="0">
                <a:effectLst/>
                <a:latin typeface="Times New Roman" panose="02020603050405020304" pitchFamily="18" charset="0"/>
              </a:rPr>
              <a:t>article/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pii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/B9780128176306000126.</a:t>
            </a:r>
            <a:br>
              <a:rPr lang="en-GB" sz="1600" dirty="0"/>
            </a:br>
            <a:r>
              <a:rPr lang="en-GB" sz="1600" dirty="0">
                <a:effectLst/>
                <a:latin typeface="Times New Roman" panose="02020603050405020304" pitchFamily="18" charset="0"/>
              </a:rPr>
              <a:t>[2] What the nose knows. URL https://news.harvard.edu/gazette/story/2020/02/how-scent-emotion-and-memory-are-intertwined-and-exploited/. accessed: 2021-10-23.</a:t>
            </a:r>
            <a:br>
              <a:rPr lang="en-GB" sz="1600" dirty="0"/>
            </a:br>
            <a:r>
              <a:rPr lang="en-GB" sz="1600" dirty="0">
                <a:effectLst/>
                <a:latin typeface="Times New Roman" panose="02020603050405020304" pitchFamily="18" charset="0"/>
              </a:rPr>
              <a:t>[3] Martin Lindstrom. Brand sense: How to build powerful brands through touch, taste, smell, sight and sound. Strategic Direction, 2006.</a:t>
            </a:r>
            <a:br>
              <a:rPr lang="en-GB" sz="1600" dirty="0"/>
            </a:br>
            <a:r>
              <a:rPr lang="en-GB" sz="1600" dirty="0">
                <a:effectLst/>
                <a:latin typeface="Times New Roman" panose="02020603050405020304" pitchFamily="18" charset="0"/>
              </a:rPr>
              <a:t>[4] Digital outdoor advertising: The what, the why, the how. URL https://bubbleoutdoor.com/</a:t>
            </a:r>
            <a:br>
              <a:rPr lang="en-GB" sz="1600" dirty="0"/>
            </a:br>
            <a:r>
              <a:rPr lang="en-GB" sz="1600" dirty="0">
                <a:effectLst/>
                <a:latin typeface="Times New Roman" panose="02020603050405020304" pitchFamily="18" charset="0"/>
              </a:rPr>
              <a:t>digital-outdoor-advertising-what-why-how/. accessed: 2021-10-24.</a:t>
            </a:r>
            <a:br>
              <a:rPr lang="en-GB" sz="1600" dirty="0"/>
            </a:br>
            <a:r>
              <a:rPr lang="en-GB" sz="1600" dirty="0">
                <a:effectLst/>
                <a:latin typeface="Times New Roman" panose="02020603050405020304" pitchFamily="18" charset="0"/>
              </a:rPr>
              <a:t>[5] Digital outdoor market to be worth $55 BN in 5 years. URL https://www.decisionmarketing.co.uk/news/digital-outdoor-market-to-be-worth-55bn-in-5-years. accessed: 2021-10-24.</a:t>
            </a:r>
            <a:br>
              <a:rPr lang="en-GB" sz="1600" dirty="0"/>
            </a:br>
            <a:r>
              <a:rPr lang="en-GB" sz="1600" dirty="0">
                <a:effectLst/>
                <a:latin typeface="Times New Roman" panose="02020603050405020304" pitchFamily="18" charset="0"/>
              </a:rPr>
              <a:t>[6] Scent marketing; type of sensory marketing targeted at the olfactory sense, . URL https://www.air-aroma.com/scent-marketing/. accessed: 2021-10-24.</a:t>
            </a:r>
            <a:br>
              <a:rPr lang="en-GB" sz="1600" dirty="0"/>
            </a:br>
            <a:r>
              <a:rPr lang="en-GB" sz="1600" dirty="0">
                <a:effectLst/>
                <a:latin typeface="Times New Roman" panose="02020603050405020304" pitchFamily="18" charset="0"/>
              </a:rPr>
              <a:t>[7] Scent basics: What is scent marketing, scent branding and ambient scent, . URL https://</a:t>
            </a:r>
            <a:br>
              <a:rPr lang="en-GB" sz="1600" dirty="0"/>
            </a:br>
            <a:r>
              <a:rPr lang="en-GB" sz="1600" dirty="0">
                <a:effectLst/>
                <a:latin typeface="Times New Roman" panose="02020603050405020304" pitchFamily="18" charset="0"/>
              </a:rPr>
              <a:t>reedpacificmedia.com/scent-basics-what-is-scent-marketing-scent-branding-and-ambient-scent/.</a:t>
            </a:r>
            <a:br>
              <a:rPr lang="en-GB" sz="1600" dirty="0"/>
            </a:br>
            <a:r>
              <a:rPr lang="en-GB" sz="1600" dirty="0">
                <a:effectLst/>
                <a:latin typeface="Times New Roman" panose="02020603050405020304" pitchFamily="18" charset="0"/>
              </a:rPr>
              <a:t>accessed: 2021-10-24.</a:t>
            </a:r>
            <a:br>
              <a:rPr lang="en-GB" sz="1600" dirty="0"/>
            </a:br>
            <a:r>
              <a:rPr lang="en-GB" sz="1600" dirty="0">
                <a:effectLst/>
                <a:latin typeface="Times New Roman" panose="02020603050405020304" pitchFamily="18" charset="0"/>
              </a:rPr>
              <a:t>[8] Digital scent technology market with covid-19 impact analysis, . URL https://www.</a:t>
            </a:r>
            <a:br>
              <a:rPr lang="en-GB" sz="1600" dirty="0"/>
            </a:br>
            <a:r>
              <a:rPr lang="en-GB" sz="1600" dirty="0">
                <a:effectLst/>
                <a:latin typeface="Times New Roman" panose="02020603050405020304" pitchFamily="18" charset="0"/>
              </a:rPr>
              <a:t>marketsandmarkets.com/Market-Reports/digital-scent-technology-market-118670062.html. ac-</a:t>
            </a:r>
            <a:br>
              <a:rPr lang="en-GB" sz="1600" dirty="0"/>
            </a:br>
            <a:r>
              <a:rPr lang="en-GB" sz="1600" dirty="0">
                <a:effectLst/>
                <a:latin typeface="Times New Roman" panose="02020603050405020304" pitchFamily="18" charset="0"/>
              </a:rPr>
              <a:t>cessed: 2021-10-24</a:t>
            </a:r>
            <a:endParaRPr lang="en-US" sz="16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Bibliography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E01DC2-D945-4263-AA40-306C6E9674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989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12C2390-66C5-417A-A63E-9C0042C7E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124744"/>
            <a:ext cx="7597352" cy="5760640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GB" sz="6000" b="1" dirty="0">
                <a:solidFill>
                  <a:schemeClr val="tx1"/>
                </a:solidFill>
              </a:rPr>
              <a:t>2. Analysis</a:t>
            </a:r>
            <a:endParaRPr lang="en-US" sz="6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8748-E714-49FF-847C-51929D3D7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325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Requirements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algn="just"/>
            <a:r>
              <a:rPr lang="en-GB" b="1" dirty="0">
                <a:solidFill>
                  <a:schemeClr val="tx1"/>
                </a:solidFill>
              </a:rPr>
              <a:t>Functional requirements</a:t>
            </a:r>
            <a:r>
              <a:rPr lang="en-GB" b="1" dirty="0"/>
              <a:t>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Advertising through a screen and speakers;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Have fragrance diffusion;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Take pictures and GIFs;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Detect a user in range of the device;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Contactless user interaction through gesture recognition;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Camera feed and facial recognition;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Apply brand-specific image filters;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Enable sharing multimedia across social media;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Provide a remote user interface for brands to purchase and configure the advertisements;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Provide a remote user interface for company staff to monitor and control the MDO local system</a:t>
            </a:r>
          </a:p>
          <a:p>
            <a:pPr marL="457200" lvl="1" indent="0" algn="just">
              <a:buNone/>
            </a:pPr>
            <a:endParaRPr lang="en-GB" sz="14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4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Requirements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algn="just"/>
            <a:r>
              <a:rPr lang="en-GB" b="1" dirty="0">
                <a:solidFill>
                  <a:schemeClr val="tx1"/>
                </a:solidFill>
              </a:rPr>
              <a:t>Non-functional requirements</a:t>
            </a:r>
            <a:r>
              <a:rPr lang="en-GB" b="1" dirty="0"/>
              <a:t>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Low power consumption;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Provide user-friendly interfaces;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Have low latency between local system and remote server;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Use wireless communication between the local and remote systems</a:t>
            </a:r>
            <a:endParaRPr lang="en-GB" sz="14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65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sign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5EB5FCBB1E5ECD4D83FA6E62BA4F98FF04003B76559807ED7042AFCC9CD6E0E16B7A" ma:contentTypeVersion="23" ma:contentTypeDescription="Create a new document." ma:contentTypeScope="" ma:versionID="4e7ae912b4fbccaa31f4eb83f826eee0"/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/>
</file>

<file path=customXml/itemProps1.xml><?xml version="1.0" encoding="utf-8"?>
<ds:datastoreItem xmlns:ds="http://schemas.openxmlformats.org/officeDocument/2006/customXml" ds:itemID="{43739120-6E4D-43F1-BE63-8A56581E977C}">
  <ds:schemaRefs>
    <ds:schemaRef ds:uri="http://schemas.microsoft.com/office/2006/metadata/contentType"/>
    <ds:schemaRef ds:uri="http://schemas.microsoft.com/office/2006/metadata/properties/metaAttributes"/>
  </ds:schemaRefs>
</ds:datastoreItem>
</file>

<file path=customXml/itemProps2.xml><?xml version="1.0" encoding="utf-8"?>
<ds:datastoreItem xmlns:ds="http://schemas.openxmlformats.org/officeDocument/2006/customXml" ds:itemID="{639430A2-2E43-417E-8E0C-4D89782865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D2A88F-2AED-40BE-90C1-A4731257203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DesignTemplate</Template>
  <TotalTime>3938</TotalTime>
  <Words>1339</Words>
  <Application>Microsoft Office PowerPoint</Application>
  <PresentationFormat>Apresentação no Ecrã (4:3)</PresentationFormat>
  <Paragraphs>255</Paragraphs>
  <Slides>64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64</vt:i4>
      </vt:variant>
    </vt:vector>
  </HeadingPairs>
  <TitlesOfParts>
    <vt:vector size="70" baseType="lpstr">
      <vt:lpstr>Arial</vt:lpstr>
      <vt:lpstr>Calibri</vt:lpstr>
      <vt:lpstr>Corbel</vt:lpstr>
      <vt:lpstr>NewsGotT-Reg</vt:lpstr>
      <vt:lpstr>Times New Roman</vt:lpstr>
      <vt:lpstr>DesignTemplate</vt:lpstr>
      <vt:lpstr>MDO – Marketing Digital Outdoor</vt:lpstr>
      <vt:lpstr>Agenda</vt:lpstr>
      <vt:lpstr>Apresentação do PowerPoint</vt:lpstr>
      <vt:lpstr>Problem Statement</vt:lpstr>
      <vt:lpstr>Project Goals</vt:lpstr>
      <vt:lpstr>Project Goals</vt:lpstr>
      <vt:lpstr>Apresentação do PowerPoint</vt:lpstr>
      <vt:lpstr>Requirements</vt:lpstr>
      <vt:lpstr>Requirements</vt:lpstr>
      <vt:lpstr>Constraints</vt:lpstr>
      <vt:lpstr>Constraints</vt:lpstr>
      <vt:lpstr>System Overview</vt:lpstr>
      <vt:lpstr>System Architecture</vt:lpstr>
      <vt:lpstr>System Architecture</vt:lpstr>
      <vt:lpstr>System Architecture</vt:lpstr>
      <vt:lpstr>System Architecture</vt:lpstr>
      <vt:lpstr>Subsystem Decomposition</vt:lpstr>
      <vt:lpstr>Apresentação do PowerPoint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Apresentação do PowerPoint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Apresentação do PowerPoint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Budget estimation</vt:lpstr>
      <vt:lpstr>Bibliography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/>
  <cp:lastModifiedBy>Hugo</cp:lastModifiedBy>
  <cp:revision>259</cp:revision>
  <dcterms:created xsi:type="dcterms:W3CDTF">2012-04-27T13:45:19Z</dcterms:created>
  <dcterms:modified xsi:type="dcterms:W3CDTF">2021-11-17T22:32:36Z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TC100738469990</vt:lpwstr>
  </property>
</Properties>
</file>